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75" r:id="rId3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82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B2DA50-891A-4966-9EB4-F5727ED20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F875F8F-D44C-48F3-A569-E89DFEAE63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B19A74-8793-4719-891A-D7CB3E1AD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08E6-2868-4A26-A921-3C8A6FDD317B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D56301-1D10-49CE-BC53-770CCC1F0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312E14-2758-4532-ADEC-B35811303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AC03-B9B8-4150-AF9A-D93B46C43E5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8230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EE2E9E-C1CA-427C-BEB4-AED44EFC8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F4C1875-3269-47AE-9D5F-673B1B8A64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88AB28-7BA5-4AED-A8A8-006AE0AAD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08E6-2868-4A26-A921-3C8A6FDD317B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2427F2-818C-4D45-BBAF-65FCA542D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C77FA4-7749-4D87-8406-65723586E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AC03-B9B8-4150-AF9A-D93B46C43E5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706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6BBC3B7-5D6C-41A7-B1FD-C355F20012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58B020E-8073-4991-A3B4-4DFAED657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016C46-274D-48F0-9595-849174C43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08E6-2868-4A26-A921-3C8A6FDD317B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BA0B5F-41A5-43B1-93FA-249DE9CCA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8C5530-3EC5-4F60-A15D-E53804EAE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AC03-B9B8-4150-AF9A-D93B46C43E5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3922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01C4C5-69F9-4D99-9987-733657080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AE39F3-5016-4C45-B812-F52386B79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61C696-4CEB-4946-8407-2D2B6A8D3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08E6-2868-4A26-A921-3C8A6FDD317B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079BC7-475E-4DA8-9A05-F9CE37357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A71A63-E7D9-422C-AC32-2B7183F74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AC03-B9B8-4150-AF9A-D93B46C43E5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4174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20A7A-C44A-4427-B486-B487BE733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1484D2-D29A-43E9-81F8-FC721DC0B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EEB9A9-4488-44F9-9C68-606E555E7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08E6-2868-4A26-A921-3C8A6FDD317B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C558B0-CCB3-454F-B397-743A62F65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F6FE9F-4993-4FA9-B1B1-9CE3C8DC7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AC03-B9B8-4150-AF9A-D93B46C43E5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04824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587AE3-7552-4EE5-B1A5-A934C749E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1EA8EE-6EB9-4097-BB33-B8677BAE25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1370AC9-3634-438A-A403-0BF03F52F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DF0495-03A0-4E90-9645-8CC2C086A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08E6-2868-4A26-A921-3C8A6FDD317B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07249A-518D-4D32-B1D4-F82D57E50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34A335-9FD3-47FB-8283-2F566CC49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AC03-B9B8-4150-AF9A-D93B46C43E5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549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4B09A0-585D-4FD0-9B72-998666683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53466B-47ED-418C-B72C-F55E04AE7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5F86325-3C09-4653-B2FD-A48F16F81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47835D-DA75-4CE9-BFA0-C4D87C3629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4B7EB96-9B69-44DC-8DB2-949C7FD6F9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0E0757E-5F94-4877-8D35-9AC711E7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08E6-2868-4A26-A921-3C8A6FDD317B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1B04920-922E-4541-90D3-D010D390F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406B186-66B7-48CE-B7ED-3C0B6A1C4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AC03-B9B8-4150-AF9A-D93B46C43E5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56095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C3F21B-4761-4DEF-BF98-4805A70DF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16D7D34-2C07-42B5-A71F-DF5FE520D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08E6-2868-4A26-A921-3C8A6FDD317B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AAC3198-997D-455C-B02B-FA5ABE3C9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680E1A7-35C9-4362-91BD-902F7BCE1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AC03-B9B8-4150-AF9A-D93B46C43E5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93635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6AD8671-531F-4EB0-A869-7AEBB17BA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08E6-2868-4A26-A921-3C8A6FDD317B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4DAE0F1-9559-472A-A60E-DB88B7E9D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DF5A0C7-F99D-45FC-8199-A2A4236D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AC03-B9B8-4150-AF9A-D93B46C43E5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73762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E54A8C-3540-413B-B027-754A55708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B37164-7C6A-4D1C-B9B9-9B51B84EF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570AB3-719B-498E-8FEB-715F79977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24F9AE-5520-4EE1-91DA-6835F9F20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08E6-2868-4A26-A921-3C8A6FDD317B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F86745-4619-4B24-ABA4-9F4B7862C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D1D119-BB97-4CD1-BAD9-3BE2035F9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AC03-B9B8-4150-AF9A-D93B46C43E5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0658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70ADE6-8D3C-4BFB-BF78-FA73C4ABC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33DD0A5-75A4-4590-89C5-13145DB3AF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D8A4A6-00E3-45AB-B3F0-1F028219C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5DD463-461D-4EDF-9460-7B12A355E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08E6-2868-4A26-A921-3C8A6FDD317B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94BB23-CD39-4846-A63F-33D6930CA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01D01E-7520-4D07-B64F-465F58297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AC03-B9B8-4150-AF9A-D93B46C43E5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9692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AD67299-FC46-4148-A2D6-6BD4E6407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C9C8FC-9AD3-44C3-A42F-CEF9D0407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073A22-9DA8-4B7D-9632-6C50E716C6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308E6-2868-4A26-A921-3C8A6FDD317B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2B67EC-090D-47D6-9B41-09C4984FD0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075F3D-2424-4185-B454-40D692EE4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0AC03-B9B8-4150-AF9A-D93B46C43E5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9248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42">
            <a:extLst>
              <a:ext uri="{FF2B5EF4-FFF2-40B4-BE49-F238E27FC236}">
                <a16:creationId xmlns:a16="http://schemas.microsoft.com/office/drawing/2014/main" id="{434F4A53-8A93-4D63-A55B-B5C186A664BB}"/>
              </a:ext>
            </a:extLst>
          </p:cNvPr>
          <p:cNvSpPr/>
          <p:nvPr/>
        </p:nvSpPr>
        <p:spPr>
          <a:xfrm>
            <a:off x="354053" y="240315"/>
            <a:ext cx="1758156" cy="524867"/>
          </a:xfrm>
          <a:custGeom>
            <a:avLst/>
            <a:gdLst/>
            <a:ahLst/>
            <a:cxnLst/>
            <a:rect l="l" t="t" r="r" b="b"/>
            <a:pathLst>
              <a:path w="2300520" h="728872">
                <a:moveTo>
                  <a:pt x="0" y="0"/>
                </a:moveTo>
                <a:lnTo>
                  <a:pt x="2300520" y="0"/>
                </a:lnTo>
                <a:lnTo>
                  <a:pt x="2300520" y="728872"/>
                </a:lnTo>
                <a:lnTo>
                  <a:pt x="0" y="7288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856" t="-156449" r="-10284" b="-132217"/>
            </a:stretch>
          </a:blipFill>
        </p:spPr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368E5A48-FCDD-4EFA-875D-0053897D371C}"/>
              </a:ext>
            </a:extLst>
          </p:cNvPr>
          <p:cNvGrpSpPr/>
          <p:nvPr/>
        </p:nvGrpSpPr>
        <p:grpSpPr>
          <a:xfrm>
            <a:off x="1233130" y="2105039"/>
            <a:ext cx="4862870" cy="2181238"/>
            <a:chOff x="424577" y="1086727"/>
            <a:chExt cx="5880869" cy="26975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5" name="Group 4">
              <a:extLst>
                <a:ext uri="{FF2B5EF4-FFF2-40B4-BE49-F238E27FC236}">
                  <a16:creationId xmlns:a16="http://schemas.microsoft.com/office/drawing/2014/main" id="{219CB8DD-94E2-47F2-A615-70A09D50F0ED}"/>
                </a:ext>
              </a:extLst>
            </p:cNvPr>
            <p:cNvGrpSpPr/>
            <p:nvPr/>
          </p:nvGrpSpPr>
          <p:grpSpPr>
            <a:xfrm>
              <a:off x="2218010" y="1086727"/>
              <a:ext cx="4087436" cy="2697526"/>
              <a:chOff x="0" y="-38100"/>
              <a:chExt cx="1864433" cy="1063681"/>
            </a:xfrm>
          </p:grpSpPr>
          <p:sp>
            <p:nvSpPr>
              <p:cNvPr id="29" name="Freeform 5">
                <a:extLst>
                  <a:ext uri="{FF2B5EF4-FFF2-40B4-BE49-F238E27FC236}">
                    <a16:creationId xmlns:a16="http://schemas.microsoft.com/office/drawing/2014/main" id="{38E389EB-8368-49CD-81D0-13160D87E174}"/>
                  </a:ext>
                </a:extLst>
              </p:cNvPr>
              <p:cNvSpPr/>
              <p:nvPr/>
            </p:nvSpPr>
            <p:spPr>
              <a:xfrm>
                <a:off x="0" y="303"/>
                <a:ext cx="1864433" cy="1025278"/>
              </a:xfrm>
              <a:custGeom>
                <a:avLst/>
                <a:gdLst/>
                <a:ahLst/>
                <a:cxnLst/>
                <a:rect l="l" t="t" r="r" b="b"/>
                <a:pathLst>
                  <a:path w="1864433" h="1020242">
                    <a:moveTo>
                      <a:pt x="119849" y="0"/>
                    </a:moveTo>
                    <a:lnTo>
                      <a:pt x="1744585" y="0"/>
                    </a:lnTo>
                    <a:cubicBezTo>
                      <a:pt x="1810775" y="0"/>
                      <a:pt x="1864433" y="53658"/>
                      <a:pt x="1864433" y="119849"/>
                    </a:cubicBezTo>
                    <a:lnTo>
                      <a:pt x="1864433" y="900393"/>
                    </a:lnTo>
                    <a:cubicBezTo>
                      <a:pt x="1864433" y="966584"/>
                      <a:pt x="1810775" y="1020242"/>
                      <a:pt x="1744585" y="1020242"/>
                    </a:cubicBezTo>
                    <a:lnTo>
                      <a:pt x="119849" y="1020242"/>
                    </a:lnTo>
                    <a:cubicBezTo>
                      <a:pt x="53658" y="1020242"/>
                      <a:pt x="0" y="966584"/>
                      <a:pt x="0" y="900393"/>
                    </a:cubicBezTo>
                    <a:lnTo>
                      <a:pt x="0" y="119849"/>
                    </a:lnTo>
                    <a:cubicBezTo>
                      <a:pt x="0" y="53658"/>
                      <a:pt x="53658" y="0"/>
                      <a:pt x="119849" y="0"/>
                    </a:cubicBezTo>
                    <a:close/>
                  </a:path>
                </a:pathLst>
              </a:custGeom>
              <a:solidFill>
                <a:srgbClr val="E1151A"/>
              </a:solidFill>
            </p:spPr>
            <p:txBody>
              <a:bodyPr/>
              <a:lstStyle/>
              <a:p>
                <a:pPr algn="ctr"/>
                <a:endParaRPr lang="es-PE" sz="2400" dirty="0"/>
              </a:p>
            </p:txBody>
          </p:sp>
          <p:sp>
            <p:nvSpPr>
              <p:cNvPr id="30" name="TextBox 6">
                <a:extLst>
                  <a:ext uri="{FF2B5EF4-FFF2-40B4-BE49-F238E27FC236}">
                    <a16:creationId xmlns:a16="http://schemas.microsoft.com/office/drawing/2014/main" id="{91B000A1-5C26-4DDF-9AB1-D9813C508826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864433" cy="10583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lang="es-PE" sz="2400" dirty="0"/>
              </a:p>
            </p:txBody>
          </p:sp>
        </p:grpSp>
        <p:grpSp>
          <p:nvGrpSpPr>
            <p:cNvPr id="26" name="Group 7">
              <a:extLst>
                <a:ext uri="{FF2B5EF4-FFF2-40B4-BE49-F238E27FC236}">
                  <a16:creationId xmlns:a16="http://schemas.microsoft.com/office/drawing/2014/main" id="{A2E82E0A-08B3-4E37-ABD2-A019C07C711A}"/>
                </a:ext>
              </a:extLst>
            </p:cNvPr>
            <p:cNvGrpSpPr/>
            <p:nvPr/>
          </p:nvGrpSpPr>
          <p:grpSpPr>
            <a:xfrm>
              <a:off x="424577" y="1183351"/>
              <a:ext cx="5108023" cy="2600136"/>
              <a:chOff x="0" y="0"/>
              <a:chExt cx="1816548" cy="1015335"/>
            </a:xfrm>
          </p:grpSpPr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60A56208-367D-49CE-AB1E-8B57AFCB4EDA}"/>
                  </a:ext>
                </a:extLst>
              </p:cNvPr>
              <p:cNvSpPr/>
              <p:nvPr/>
            </p:nvSpPr>
            <p:spPr>
              <a:xfrm>
                <a:off x="0" y="0"/>
                <a:ext cx="1816548" cy="1015335"/>
              </a:xfrm>
              <a:custGeom>
                <a:avLst/>
                <a:gdLst/>
                <a:ahLst/>
                <a:cxnLst/>
                <a:rect l="l" t="t" r="r" b="b"/>
                <a:pathLst>
                  <a:path w="1816548" h="1015335">
                    <a:moveTo>
                      <a:pt x="0" y="0"/>
                    </a:moveTo>
                    <a:lnTo>
                      <a:pt x="1816548" y="0"/>
                    </a:lnTo>
                    <a:lnTo>
                      <a:pt x="1816548" y="1015335"/>
                    </a:lnTo>
                    <a:lnTo>
                      <a:pt x="0" y="1015335"/>
                    </a:lnTo>
                    <a:close/>
                  </a:path>
                </a:pathLst>
              </a:custGeom>
              <a:solidFill>
                <a:srgbClr val="E1151A"/>
              </a:solidFill>
            </p:spPr>
          </p:sp>
          <p:sp>
            <p:nvSpPr>
              <p:cNvPr id="28" name="TextBox 9">
                <a:extLst>
                  <a:ext uri="{FF2B5EF4-FFF2-40B4-BE49-F238E27FC236}">
                    <a16:creationId xmlns:a16="http://schemas.microsoft.com/office/drawing/2014/main" id="{0CFADC9E-F2E3-4F30-8A9D-0C6364C5C897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816548" cy="10534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lang="es-PE" sz="2400" dirty="0"/>
              </a:p>
            </p:txBody>
          </p:sp>
        </p:grpSp>
      </p:grpSp>
      <p:sp>
        <p:nvSpPr>
          <p:cNvPr id="13" name="Freeform 17">
            <a:extLst>
              <a:ext uri="{FF2B5EF4-FFF2-40B4-BE49-F238E27FC236}">
                <a16:creationId xmlns:a16="http://schemas.microsoft.com/office/drawing/2014/main" id="{F66B2B41-4067-4A7C-AE8D-426ABBB55D75}"/>
              </a:ext>
            </a:extLst>
          </p:cNvPr>
          <p:cNvSpPr/>
          <p:nvPr/>
        </p:nvSpPr>
        <p:spPr>
          <a:xfrm>
            <a:off x="0" y="6640922"/>
            <a:ext cx="12192000" cy="217078"/>
          </a:xfrm>
          <a:custGeom>
            <a:avLst/>
            <a:gdLst/>
            <a:ahLst/>
            <a:cxnLst/>
            <a:rect l="l" t="t" r="r" b="b"/>
            <a:pathLst>
              <a:path w="12442524" h="585835">
                <a:moveTo>
                  <a:pt x="0" y="0"/>
                </a:moveTo>
                <a:lnTo>
                  <a:pt x="12442523" y="0"/>
                </a:lnTo>
                <a:lnTo>
                  <a:pt x="12442523" y="585836"/>
                </a:lnTo>
                <a:lnTo>
                  <a:pt x="0" y="5858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10">
            <a:extLst>
              <a:ext uri="{FF2B5EF4-FFF2-40B4-BE49-F238E27FC236}">
                <a16:creationId xmlns:a16="http://schemas.microsoft.com/office/drawing/2014/main" id="{1546D77B-CA6A-4B3F-93DC-F48B77964846}"/>
              </a:ext>
            </a:extLst>
          </p:cNvPr>
          <p:cNvSpPr txBox="1"/>
          <p:nvPr/>
        </p:nvSpPr>
        <p:spPr>
          <a:xfrm>
            <a:off x="1310498" y="2040156"/>
            <a:ext cx="4785502" cy="2181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960"/>
              </a:lnSpc>
            </a:pPr>
            <a:r>
              <a:rPr lang="en-US" sz="4800" dirty="0" err="1">
                <a:solidFill>
                  <a:srgbClr val="FFFFFF"/>
                </a:solidFill>
                <a:latin typeface="Anton" pitchFamily="2" charset="0"/>
                <a:ea typeface="Saira Condensed Bold"/>
                <a:cs typeface="Saira Condensed Bold"/>
                <a:sym typeface="Saira Condensed Bold"/>
              </a:rPr>
              <a:t>Procedimientos</a:t>
            </a:r>
            <a:r>
              <a:rPr lang="en-US" sz="4800" dirty="0">
                <a:solidFill>
                  <a:srgbClr val="FFFFFF"/>
                </a:solidFill>
                <a:latin typeface="Anton" pitchFamily="2" charset="0"/>
                <a:ea typeface="Saira Condensed Bold"/>
                <a:cs typeface="Saira Condensed Bold"/>
                <a:sym typeface="Saira Condensed Bold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Anton" pitchFamily="2" charset="0"/>
                <a:ea typeface="Saira Condensed Bold"/>
                <a:cs typeface="Saira Condensed Bold"/>
                <a:sym typeface="Saira Condensed Bold"/>
              </a:rPr>
              <a:t>seguros</a:t>
            </a:r>
            <a:r>
              <a:rPr lang="en-US" sz="4800" dirty="0">
                <a:solidFill>
                  <a:srgbClr val="FFFFFF"/>
                </a:solidFill>
                <a:latin typeface="Anton" pitchFamily="2" charset="0"/>
                <a:ea typeface="Saira Condensed Bold"/>
                <a:cs typeface="Saira Condensed Bold"/>
                <a:sym typeface="Saira Condensed Bold"/>
              </a:rPr>
              <a:t> de </a:t>
            </a:r>
            <a:r>
              <a:rPr lang="en-US" sz="4800" dirty="0" err="1">
                <a:solidFill>
                  <a:srgbClr val="FFFFFF"/>
                </a:solidFill>
                <a:latin typeface="Anton" pitchFamily="2" charset="0"/>
                <a:ea typeface="Saira Condensed Bold"/>
                <a:cs typeface="Saira Condensed Bold"/>
                <a:sym typeface="Saira Condensed Bold"/>
              </a:rPr>
              <a:t>trabajo</a:t>
            </a:r>
            <a:endParaRPr lang="en-US" sz="4800" dirty="0">
              <a:solidFill>
                <a:srgbClr val="FFFFFF"/>
              </a:solidFill>
              <a:latin typeface="Anton" pitchFamily="2" charset="0"/>
              <a:ea typeface="Saira Condensed Bold"/>
              <a:cs typeface="Saira Condensed Bold"/>
              <a:sym typeface="Saira Condensed Bold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A58AFBD-C02E-441F-AF29-82B2D2D25E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9638" y="1890186"/>
            <a:ext cx="3899232" cy="259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09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DF683AE-8068-4E37-ACCF-2A1B6ED677B1}"/>
              </a:ext>
            </a:extLst>
          </p:cNvPr>
          <p:cNvGrpSpPr/>
          <p:nvPr/>
        </p:nvGrpSpPr>
        <p:grpSpPr>
          <a:xfrm>
            <a:off x="0" y="1858886"/>
            <a:ext cx="12192000" cy="642990"/>
            <a:chOff x="0" y="0"/>
            <a:chExt cx="4726761" cy="16934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F303237-A462-4ED8-AA75-C9B32ABF7017}"/>
                </a:ext>
              </a:extLst>
            </p:cNvPr>
            <p:cNvSpPr/>
            <p:nvPr/>
          </p:nvSpPr>
          <p:spPr>
            <a:xfrm>
              <a:off x="0" y="0"/>
              <a:ext cx="4726761" cy="169347"/>
            </a:xfrm>
            <a:custGeom>
              <a:avLst/>
              <a:gdLst/>
              <a:ahLst/>
              <a:cxnLst/>
              <a:rect l="l" t="t" r="r" b="b"/>
              <a:pathLst>
                <a:path w="4726761" h="169347">
                  <a:moveTo>
                    <a:pt x="43138" y="0"/>
                  </a:moveTo>
                  <a:lnTo>
                    <a:pt x="4683623" y="0"/>
                  </a:lnTo>
                  <a:cubicBezTo>
                    <a:pt x="4695064" y="0"/>
                    <a:pt x="4706036" y="4545"/>
                    <a:pt x="4714126" y="12635"/>
                  </a:cubicBezTo>
                  <a:cubicBezTo>
                    <a:pt x="4722216" y="20725"/>
                    <a:pt x="4726761" y="31697"/>
                    <a:pt x="4726761" y="43138"/>
                  </a:cubicBezTo>
                  <a:lnTo>
                    <a:pt x="4726761" y="126209"/>
                  </a:lnTo>
                  <a:cubicBezTo>
                    <a:pt x="4726761" y="137650"/>
                    <a:pt x="4722216" y="148622"/>
                    <a:pt x="4714126" y="156712"/>
                  </a:cubicBezTo>
                  <a:cubicBezTo>
                    <a:pt x="4706036" y="164802"/>
                    <a:pt x="4695064" y="169347"/>
                    <a:pt x="4683623" y="169347"/>
                  </a:cubicBezTo>
                  <a:lnTo>
                    <a:pt x="43138" y="169347"/>
                  </a:lnTo>
                  <a:cubicBezTo>
                    <a:pt x="31697" y="169347"/>
                    <a:pt x="20725" y="164802"/>
                    <a:pt x="12635" y="156712"/>
                  </a:cubicBezTo>
                  <a:cubicBezTo>
                    <a:pt x="4545" y="148622"/>
                    <a:pt x="0" y="137650"/>
                    <a:pt x="0" y="126209"/>
                  </a:cubicBezTo>
                  <a:lnTo>
                    <a:pt x="0" y="43138"/>
                  </a:lnTo>
                  <a:cubicBezTo>
                    <a:pt x="0" y="31697"/>
                    <a:pt x="4545" y="20725"/>
                    <a:pt x="12635" y="12635"/>
                  </a:cubicBezTo>
                  <a:cubicBezTo>
                    <a:pt x="20725" y="4545"/>
                    <a:pt x="31697" y="0"/>
                    <a:pt x="43138" y="0"/>
                  </a:cubicBezTo>
                  <a:close/>
                </a:path>
              </a:pathLst>
            </a:custGeom>
            <a:solidFill>
              <a:srgbClr val="A01925">
                <a:alpha val="26667"/>
              </a:srgbClr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F4DFFB5-A331-474A-B1FA-F685D6DAF355}"/>
                </a:ext>
              </a:extLst>
            </p:cNvPr>
            <p:cNvSpPr txBox="1"/>
            <p:nvPr/>
          </p:nvSpPr>
          <p:spPr>
            <a:xfrm>
              <a:off x="0" y="-28575"/>
              <a:ext cx="4726761" cy="1979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>
                <a:latin typeface="Ovo" panose="020B0604020202020204" charset="0"/>
              </a:endParaRPr>
            </a:p>
          </p:txBody>
        </p:sp>
      </p:grpSp>
      <p:sp>
        <p:nvSpPr>
          <p:cNvPr id="42" name="Freeform 42">
            <a:extLst>
              <a:ext uri="{FF2B5EF4-FFF2-40B4-BE49-F238E27FC236}">
                <a16:creationId xmlns:a16="http://schemas.microsoft.com/office/drawing/2014/main" id="{3C6DA147-669A-49C8-AE17-237852DCAC64}"/>
              </a:ext>
            </a:extLst>
          </p:cNvPr>
          <p:cNvSpPr/>
          <p:nvPr/>
        </p:nvSpPr>
        <p:spPr>
          <a:xfrm>
            <a:off x="354053" y="240315"/>
            <a:ext cx="1758156" cy="524867"/>
          </a:xfrm>
          <a:custGeom>
            <a:avLst/>
            <a:gdLst/>
            <a:ahLst/>
            <a:cxnLst/>
            <a:rect l="l" t="t" r="r" b="b"/>
            <a:pathLst>
              <a:path w="2300520" h="728872">
                <a:moveTo>
                  <a:pt x="0" y="0"/>
                </a:moveTo>
                <a:lnTo>
                  <a:pt x="2300520" y="0"/>
                </a:lnTo>
                <a:lnTo>
                  <a:pt x="2300520" y="728872"/>
                </a:lnTo>
                <a:lnTo>
                  <a:pt x="0" y="7288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856" t="-156449" r="-10284" b="-132217"/>
            </a:stretch>
          </a:blipFill>
        </p:spPr>
      </p:sp>
      <p:sp>
        <p:nvSpPr>
          <p:cNvPr id="39" name="TextBox 11">
            <a:extLst>
              <a:ext uri="{FF2B5EF4-FFF2-40B4-BE49-F238E27FC236}">
                <a16:creationId xmlns:a16="http://schemas.microsoft.com/office/drawing/2014/main" id="{9329BE8B-0EDE-42B3-A982-4F06A08BF915}"/>
              </a:ext>
            </a:extLst>
          </p:cNvPr>
          <p:cNvSpPr txBox="1"/>
          <p:nvPr/>
        </p:nvSpPr>
        <p:spPr>
          <a:xfrm>
            <a:off x="2721102" y="647376"/>
            <a:ext cx="7141225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600" dirty="0">
                <a:solidFill>
                  <a:srgbClr val="4F4F4F"/>
                </a:solidFill>
                <a:latin typeface="Anton" pitchFamily="2" charset="0"/>
                <a:ea typeface="League Spartan"/>
                <a:cs typeface="League Spartan"/>
                <a:sym typeface="League Spartan"/>
              </a:rPr>
              <a:t>PROCEDIMIENTOS SEGUROS DE TRABAJO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F0B1A79-0CDC-4EA8-B614-8A8AF4658EBD}"/>
              </a:ext>
            </a:extLst>
          </p:cNvPr>
          <p:cNvSpPr/>
          <p:nvPr/>
        </p:nvSpPr>
        <p:spPr>
          <a:xfrm>
            <a:off x="937260" y="3073154"/>
            <a:ext cx="329565" cy="245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74E207A-A7BB-4101-BCC3-40A117C10F0D}"/>
              </a:ext>
            </a:extLst>
          </p:cNvPr>
          <p:cNvSpPr/>
          <p:nvPr/>
        </p:nvSpPr>
        <p:spPr>
          <a:xfrm>
            <a:off x="1304925" y="3073154"/>
            <a:ext cx="398145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51" name="Grupo 50">
            <a:extLst>
              <a:ext uri="{FF2B5EF4-FFF2-40B4-BE49-F238E27FC236}">
                <a16:creationId xmlns:a16="http://schemas.microsoft.com/office/drawing/2014/main" id="{CBA3CBFE-A6B8-49FE-80CF-45EA2875D6C0}"/>
              </a:ext>
            </a:extLst>
          </p:cNvPr>
          <p:cNvGrpSpPr/>
          <p:nvPr/>
        </p:nvGrpSpPr>
        <p:grpSpPr>
          <a:xfrm>
            <a:off x="3507366" y="1669520"/>
            <a:ext cx="3023719" cy="4467521"/>
            <a:chOff x="3507366" y="1669520"/>
            <a:chExt cx="3023719" cy="4467521"/>
          </a:xfrm>
        </p:grpSpPr>
        <p:grpSp>
          <p:nvGrpSpPr>
            <p:cNvPr id="48" name="Grupo 47">
              <a:extLst>
                <a:ext uri="{FF2B5EF4-FFF2-40B4-BE49-F238E27FC236}">
                  <a16:creationId xmlns:a16="http://schemas.microsoft.com/office/drawing/2014/main" id="{B467B4DD-704D-4D6C-AF74-06E769D0DF5F}"/>
                </a:ext>
              </a:extLst>
            </p:cNvPr>
            <p:cNvGrpSpPr/>
            <p:nvPr/>
          </p:nvGrpSpPr>
          <p:grpSpPr>
            <a:xfrm>
              <a:off x="3507366" y="1669520"/>
              <a:ext cx="3023719" cy="4467521"/>
              <a:chOff x="3508120" y="1675419"/>
              <a:chExt cx="3023719" cy="4467521"/>
            </a:xfrm>
          </p:grpSpPr>
          <p:grpSp>
            <p:nvGrpSpPr>
              <p:cNvPr id="17" name="Grupo 16">
                <a:extLst>
                  <a:ext uri="{FF2B5EF4-FFF2-40B4-BE49-F238E27FC236}">
                    <a16:creationId xmlns:a16="http://schemas.microsoft.com/office/drawing/2014/main" id="{45357BCA-B89F-4FB8-876B-EA8389D3BCE6}"/>
                  </a:ext>
                </a:extLst>
              </p:cNvPr>
              <p:cNvGrpSpPr/>
              <p:nvPr/>
            </p:nvGrpSpPr>
            <p:grpSpPr>
              <a:xfrm>
                <a:off x="3508120" y="1675419"/>
                <a:ext cx="3023719" cy="4467521"/>
                <a:chOff x="3508120" y="1675419"/>
                <a:chExt cx="3023719" cy="4467521"/>
              </a:xfrm>
            </p:grpSpPr>
            <p:grpSp>
              <p:nvGrpSpPr>
                <p:cNvPr id="8" name="Group 8">
                  <a:extLst>
                    <a:ext uri="{FF2B5EF4-FFF2-40B4-BE49-F238E27FC236}">
                      <a16:creationId xmlns:a16="http://schemas.microsoft.com/office/drawing/2014/main" id="{92A0F27F-8CBF-4B5E-8BDC-A23DE42D92AB}"/>
                    </a:ext>
                  </a:extLst>
                </p:cNvPr>
                <p:cNvGrpSpPr/>
                <p:nvPr/>
              </p:nvGrpSpPr>
              <p:grpSpPr>
                <a:xfrm>
                  <a:off x="3508120" y="1675419"/>
                  <a:ext cx="998142" cy="998142"/>
                  <a:chOff x="0" y="0"/>
                  <a:chExt cx="812800" cy="812800"/>
                </a:xfrm>
              </p:grpSpPr>
              <p:sp>
                <p:nvSpPr>
                  <p:cNvPr id="9" name="Freeform 9">
                    <a:extLst>
                      <a:ext uri="{FF2B5EF4-FFF2-40B4-BE49-F238E27FC236}">
                        <a16:creationId xmlns:a16="http://schemas.microsoft.com/office/drawing/2014/main" id="{057F6EF7-6386-4943-B539-2D0F0F9237AB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812800" cy="812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E1151A"/>
                  </a:solidFill>
                </p:spPr>
              </p:sp>
              <p:sp>
                <p:nvSpPr>
                  <p:cNvPr id="10" name="TextBox 10">
                    <a:extLst>
                      <a:ext uri="{FF2B5EF4-FFF2-40B4-BE49-F238E27FC236}">
                        <a16:creationId xmlns:a16="http://schemas.microsoft.com/office/drawing/2014/main" id="{9F9EABC1-6D59-44F4-97EA-3C24A87F9248}"/>
                      </a:ext>
                    </a:extLst>
                  </p:cNvPr>
                  <p:cNvSpPr txBox="1"/>
                  <p:nvPr/>
                </p:nvSpPr>
                <p:spPr>
                  <a:xfrm>
                    <a:off x="76200" y="47625"/>
                    <a:ext cx="660400" cy="688975"/>
                  </a:xfrm>
                  <a:prstGeom prst="rect">
                    <a:avLst/>
                  </a:prstGeom>
                </p:spPr>
                <p:txBody>
                  <a:bodyPr lIns="50800" tIns="50800" rIns="50800" bIns="50800" rtlCol="0" anchor="ctr"/>
                  <a:lstStyle/>
                  <a:p>
                    <a:pPr algn="ctr">
                      <a:lnSpc>
                        <a:spcPts val="2520"/>
                      </a:lnSpc>
                    </a:pPr>
                    <a:endParaRPr sz="1600">
                      <a:latin typeface="Ovo" panose="020B0604020202020204" charset="0"/>
                    </a:endParaRPr>
                  </a:p>
                </p:txBody>
              </p:sp>
            </p:grpSp>
            <p:sp>
              <p:nvSpPr>
                <p:cNvPr id="14" name="TextBox 14">
                  <a:extLst>
                    <a:ext uri="{FF2B5EF4-FFF2-40B4-BE49-F238E27FC236}">
                      <a16:creationId xmlns:a16="http://schemas.microsoft.com/office/drawing/2014/main" id="{6FA7B497-0038-44E3-85DC-B31C78A5B589}"/>
                    </a:ext>
                  </a:extLst>
                </p:cNvPr>
                <p:cNvSpPr txBox="1"/>
                <p:nvPr/>
              </p:nvSpPr>
              <p:spPr>
                <a:xfrm>
                  <a:off x="3508120" y="1877322"/>
                  <a:ext cx="998142" cy="404663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ts val="3600"/>
                    </a:lnSpc>
                  </a:pPr>
                  <a:r>
                    <a:rPr lang="en-US" sz="2000" b="1" dirty="0">
                      <a:solidFill>
                        <a:srgbClr val="FFFFFF"/>
                      </a:solidFill>
                      <a:latin typeface="Ovo" panose="020B0604020202020204" charset="0"/>
                      <a:ea typeface="League Spartan"/>
                      <a:cs typeface="League Spartan"/>
                      <a:sym typeface="League Spartan"/>
                    </a:rPr>
                    <a:t>02</a:t>
                  </a:r>
                </a:p>
              </p:txBody>
            </p:sp>
            <p:sp>
              <p:nvSpPr>
                <p:cNvPr id="16" name="TextBox 16">
                  <a:extLst>
                    <a:ext uri="{FF2B5EF4-FFF2-40B4-BE49-F238E27FC236}">
                      <a16:creationId xmlns:a16="http://schemas.microsoft.com/office/drawing/2014/main" id="{2BD621E9-131E-4E00-A397-88F436B6E885}"/>
                    </a:ext>
                  </a:extLst>
                </p:cNvPr>
                <p:cNvSpPr txBox="1"/>
                <p:nvPr/>
              </p:nvSpPr>
              <p:spPr>
                <a:xfrm>
                  <a:off x="4640264" y="2051408"/>
                  <a:ext cx="1113168" cy="256480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l">
                    <a:lnSpc>
                      <a:spcPts val="2000"/>
                    </a:lnSpc>
                  </a:pPr>
                  <a:r>
                    <a:rPr lang="en-US" dirty="0">
                      <a:solidFill>
                        <a:srgbClr val="000000"/>
                      </a:solidFill>
                      <a:latin typeface="Ovo" panose="020B0604020202020204" charset="0"/>
                      <a:ea typeface="League Spartan"/>
                      <a:cs typeface="League Spartan"/>
                      <a:sym typeface="League Spartan"/>
                    </a:rPr>
                    <a:t>ATS</a:t>
                  </a:r>
                </a:p>
              </p:txBody>
            </p:sp>
            <p:sp>
              <p:nvSpPr>
                <p:cNvPr id="26" name="AutoShape 26">
                  <a:extLst>
                    <a:ext uri="{FF2B5EF4-FFF2-40B4-BE49-F238E27FC236}">
                      <a16:creationId xmlns:a16="http://schemas.microsoft.com/office/drawing/2014/main" id="{C819AEE3-1D63-4713-B811-32355D3011A7}"/>
                    </a:ext>
                  </a:extLst>
                </p:cNvPr>
                <p:cNvSpPr/>
                <p:nvPr/>
              </p:nvSpPr>
              <p:spPr>
                <a:xfrm flipV="1">
                  <a:off x="3682071" y="2501876"/>
                  <a:ext cx="11814" cy="3641064"/>
                </a:xfrm>
                <a:prstGeom prst="line">
                  <a:avLst/>
                </a:prstGeom>
                <a:ln w="19050" cap="flat">
                  <a:solidFill>
                    <a:srgbClr val="E1151A"/>
                  </a:solidFill>
                  <a:prstDash val="solid"/>
                  <a:headEnd type="oval" w="lg" len="lg"/>
                  <a:tailEnd type="none" w="sm" len="sm"/>
                </a:ln>
              </p:spPr>
            </p:sp>
            <p:pic>
              <p:nvPicPr>
                <p:cNvPr id="5124" name="Picture 4" descr="ATS para Trabajo en Altura: Ejemplos y Riesgos | PDF">
                  <a:extLst>
                    <a:ext uri="{FF2B5EF4-FFF2-40B4-BE49-F238E27FC236}">
                      <a16:creationId xmlns:a16="http://schemas.microsoft.com/office/drawing/2014/main" id="{B575F291-9552-4720-905C-3F2B3FF4967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928" t="8860" r="5923" b="15413"/>
                <a:stretch/>
              </p:blipFill>
              <p:spPr bwMode="auto">
                <a:xfrm>
                  <a:off x="3902940" y="3278387"/>
                  <a:ext cx="2628899" cy="174671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609B431B-0AB0-49D2-B374-233C65CD248E}"/>
                  </a:ext>
                </a:extLst>
              </p:cNvPr>
              <p:cNvSpPr/>
              <p:nvPr/>
            </p:nvSpPr>
            <p:spPr>
              <a:xfrm>
                <a:off x="3982720" y="3350260"/>
                <a:ext cx="264160" cy="1905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49FA995E-428E-4446-AC37-45F563CCCA2F}"/>
                </a:ext>
              </a:extLst>
            </p:cNvPr>
            <p:cNvSpPr/>
            <p:nvPr/>
          </p:nvSpPr>
          <p:spPr>
            <a:xfrm>
              <a:off x="3990932" y="3380740"/>
              <a:ext cx="372788" cy="144495"/>
            </a:xfrm>
            <a:custGeom>
              <a:avLst/>
              <a:gdLst/>
              <a:ahLst/>
              <a:cxnLst/>
              <a:rect l="l" t="t" r="r" b="b"/>
              <a:pathLst>
                <a:path w="2300520" h="728872">
                  <a:moveTo>
                    <a:pt x="0" y="0"/>
                  </a:moveTo>
                  <a:lnTo>
                    <a:pt x="2300520" y="0"/>
                  </a:lnTo>
                  <a:lnTo>
                    <a:pt x="2300520" y="728872"/>
                  </a:lnTo>
                  <a:lnTo>
                    <a:pt x="0" y="7288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2856" t="-156449" r="-10284" b="-132217"/>
              </a:stretch>
            </a:blipFill>
          </p:spPr>
        </p:sp>
      </p:grpSp>
      <p:sp>
        <p:nvSpPr>
          <p:cNvPr id="41" name="AutoShape 6" descr="Señalamiento Peligro Trabajo En Alturas 30x20 | Meses sin interés">
            <a:extLst>
              <a:ext uri="{FF2B5EF4-FFF2-40B4-BE49-F238E27FC236}">
                <a16:creationId xmlns:a16="http://schemas.microsoft.com/office/drawing/2014/main" id="{85D18BE5-77E1-41B2-BFBC-97E42A408A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F9D2CABF-E1FB-488C-9B03-AD5FFD9A81BD}"/>
              </a:ext>
            </a:extLst>
          </p:cNvPr>
          <p:cNvGrpSpPr/>
          <p:nvPr/>
        </p:nvGrpSpPr>
        <p:grpSpPr>
          <a:xfrm>
            <a:off x="9151732" y="1733642"/>
            <a:ext cx="3481008" cy="4467520"/>
            <a:chOff x="9151732" y="1733642"/>
            <a:chExt cx="3481008" cy="4467520"/>
          </a:xfrm>
        </p:grpSpPr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77B4417F-CB47-4115-A214-C9F4EC63692F}"/>
                </a:ext>
              </a:extLst>
            </p:cNvPr>
            <p:cNvGrpSpPr/>
            <p:nvPr/>
          </p:nvGrpSpPr>
          <p:grpSpPr>
            <a:xfrm>
              <a:off x="9151732" y="1733642"/>
              <a:ext cx="3481008" cy="4467520"/>
              <a:chOff x="9151732" y="1733642"/>
              <a:chExt cx="3481008" cy="4467520"/>
            </a:xfrm>
          </p:grpSpPr>
          <p:sp>
            <p:nvSpPr>
              <p:cNvPr id="20" name="TextBox 20">
                <a:extLst>
                  <a:ext uri="{FF2B5EF4-FFF2-40B4-BE49-F238E27FC236}">
                    <a16:creationId xmlns:a16="http://schemas.microsoft.com/office/drawing/2014/main" id="{D4E9E944-3FC6-4DBE-95A4-9D1EECC84B43}"/>
                  </a:ext>
                </a:extLst>
              </p:cNvPr>
              <p:cNvSpPr txBox="1"/>
              <p:nvPr/>
            </p:nvSpPr>
            <p:spPr>
              <a:xfrm>
                <a:off x="10226680" y="2048671"/>
                <a:ext cx="2406060" cy="25648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lnSpc>
                    <a:spcPts val="2000"/>
                  </a:lnSpc>
                </a:pPr>
                <a:r>
                  <a:rPr lang="en-US" dirty="0">
                    <a:solidFill>
                      <a:srgbClr val="000000"/>
                    </a:solidFill>
                    <a:latin typeface="Ovo" panose="020B0604020202020204" charset="0"/>
                    <a:ea typeface="League Spartan"/>
                    <a:cs typeface="League Spartan"/>
                    <a:sym typeface="League Spartan"/>
                  </a:rPr>
                  <a:t>Control de </a:t>
                </a:r>
                <a:r>
                  <a:rPr lang="en-US" dirty="0" err="1">
                    <a:solidFill>
                      <a:srgbClr val="000000"/>
                    </a:solidFill>
                    <a:latin typeface="Ovo" panose="020B0604020202020204" charset="0"/>
                    <a:ea typeface="League Spartan"/>
                    <a:cs typeface="League Spartan"/>
                    <a:sym typeface="League Spartan"/>
                  </a:rPr>
                  <a:t>acceso</a:t>
                </a:r>
                <a:endParaRPr lang="en-US" dirty="0">
                  <a:solidFill>
                    <a:srgbClr val="000000"/>
                  </a:solidFill>
                  <a:latin typeface="Ovo" panose="020B0604020202020204" charset="0"/>
                  <a:ea typeface="League Spartan"/>
                  <a:cs typeface="League Spartan"/>
                  <a:sym typeface="League Spartan"/>
                </a:endParaRPr>
              </a:p>
            </p:txBody>
          </p:sp>
          <p:sp>
            <p:nvSpPr>
              <p:cNvPr id="28" name="AutoShape 28">
                <a:extLst>
                  <a:ext uri="{FF2B5EF4-FFF2-40B4-BE49-F238E27FC236}">
                    <a16:creationId xmlns:a16="http://schemas.microsoft.com/office/drawing/2014/main" id="{5F756AE2-9723-4CDD-89F5-00FE9746C075}"/>
                  </a:ext>
                </a:extLst>
              </p:cNvPr>
              <p:cNvSpPr/>
              <p:nvPr/>
            </p:nvSpPr>
            <p:spPr>
              <a:xfrm flipV="1">
                <a:off x="9659182" y="2610371"/>
                <a:ext cx="2546" cy="3590791"/>
              </a:xfrm>
              <a:prstGeom prst="line">
                <a:avLst/>
              </a:prstGeom>
              <a:ln w="19050" cap="flat">
                <a:solidFill>
                  <a:srgbClr val="E1151A"/>
                </a:solidFill>
                <a:prstDash val="solid"/>
                <a:headEnd type="oval" w="lg" len="lg"/>
                <a:tailEnd type="none" w="sm" len="sm"/>
              </a:ln>
            </p:spPr>
          </p:sp>
          <p:grpSp>
            <p:nvGrpSpPr>
              <p:cNvPr id="34" name="Group 34">
                <a:extLst>
                  <a:ext uri="{FF2B5EF4-FFF2-40B4-BE49-F238E27FC236}">
                    <a16:creationId xmlns:a16="http://schemas.microsoft.com/office/drawing/2014/main" id="{B55EFA3C-1F9C-4D4F-ADF6-B20B51ECB211}"/>
                  </a:ext>
                </a:extLst>
              </p:cNvPr>
              <p:cNvGrpSpPr/>
              <p:nvPr/>
            </p:nvGrpSpPr>
            <p:grpSpPr>
              <a:xfrm>
                <a:off x="9151732" y="1733642"/>
                <a:ext cx="998142" cy="998142"/>
                <a:chOff x="0" y="0"/>
                <a:chExt cx="812800" cy="812800"/>
              </a:xfrm>
            </p:grpSpPr>
            <p:sp>
              <p:nvSpPr>
                <p:cNvPr id="35" name="Freeform 35">
                  <a:extLst>
                    <a:ext uri="{FF2B5EF4-FFF2-40B4-BE49-F238E27FC236}">
                      <a16:creationId xmlns:a16="http://schemas.microsoft.com/office/drawing/2014/main" id="{62B1A333-5B9E-4451-B91C-EFE633B74DD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E1151A"/>
                </a:solidFill>
              </p:spPr>
            </p:sp>
            <p:sp>
              <p:nvSpPr>
                <p:cNvPr id="36" name="TextBox 36">
                  <a:extLst>
                    <a:ext uri="{FF2B5EF4-FFF2-40B4-BE49-F238E27FC236}">
                      <a16:creationId xmlns:a16="http://schemas.microsoft.com/office/drawing/2014/main" id="{644EB8DF-D894-4340-B8E2-77B93681D2BA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520"/>
                    </a:lnSpc>
                  </a:pPr>
                  <a:endParaRPr sz="1600">
                    <a:latin typeface="Ovo" panose="020B0604020202020204" charset="0"/>
                  </a:endParaRPr>
                </a:p>
              </p:txBody>
            </p:sp>
          </p:grpSp>
          <p:sp>
            <p:nvSpPr>
              <p:cNvPr id="37" name="TextBox 37">
                <a:extLst>
                  <a:ext uri="{FF2B5EF4-FFF2-40B4-BE49-F238E27FC236}">
                    <a16:creationId xmlns:a16="http://schemas.microsoft.com/office/drawing/2014/main" id="{BD2F0EDD-4873-4503-BA29-220EBA142FFB}"/>
                  </a:ext>
                </a:extLst>
              </p:cNvPr>
              <p:cNvSpPr txBox="1"/>
              <p:nvPr/>
            </p:nvSpPr>
            <p:spPr>
              <a:xfrm>
                <a:off x="9151732" y="1935545"/>
                <a:ext cx="998142" cy="40466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3600"/>
                  </a:lnSpc>
                </a:pPr>
                <a:r>
                  <a:rPr lang="en-US" sz="2000" b="1" dirty="0">
                    <a:solidFill>
                      <a:srgbClr val="FFFFFF"/>
                    </a:solidFill>
                    <a:latin typeface="Ovo" panose="020B0604020202020204" charset="0"/>
                    <a:ea typeface="League Spartan"/>
                    <a:cs typeface="League Spartan"/>
                    <a:sym typeface="League Spartan"/>
                  </a:rPr>
                  <a:t>04</a:t>
                </a:r>
              </a:p>
            </p:txBody>
          </p:sp>
          <p:pic>
            <p:nvPicPr>
              <p:cNvPr id="5128" name="Picture 8" descr="Control de Seguridad para Trabajos en Altura | PDF">
                <a:extLst>
                  <a:ext uri="{FF2B5EF4-FFF2-40B4-BE49-F238E27FC236}">
                    <a16:creationId xmlns:a16="http://schemas.microsoft.com/office/drawing/2014/main" id="{D44DECE9-CFEE-4EFE-BF8C-315B728B62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84" t="5580" r="11638" b="6846"/>
              <a:stretch/>
            </p:blipFill>
            <p:spPr bwMode="auto">
              <a:xfrm>
                <a:off x="10049735" y="3133725"/>
                <a:ext cx="1784182" cy="27637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5" name="Freeform 42">
              <a:extLst>
                <a:ext uri="{FF2B5EF4-FFF2-40B4-BE49-F238E27FC236}">
                  <a16:creationId xmlns:a16="http://schemas.microsoft.com/office/drawing/2014/main" id="{830F84AA-359C-4591-B772-CDDBBF7A3DF0}"/>
                </a:ext>
              </a:extLst>
            </p:cNvPr>
            <p:cNvSpPr/>
            <p:nvPr/>
          </p:nvSpPr>
          <p:spPr>
            <a:xfrm>
              <a:off x="11489393" y="3118873"/>
              <a:ext cx="372788" cy="144495"/>
            </a:xfrm>
            <a:custGeom>
              <a:avLst/>
              <a:gdLst/>
              <a:ahLst/>
              <a:cxnLst/>
              <a:rect l="l" t="t" r="r" b="b"/>
              <a:pathLst>
                <a:path w="2300520" h="728872">
                  <a:moveTo>
                    <a:pt x="0" y="0"/>
                  </a:moveTo>
                  <a:lnTo>
                    <a:pt x="2300520" y="0"/>
                  </a:lnTo>
                  <a:lnTo>
                    <a:pt x="2300520" y="728872"/>
                  </a:lnTo>
                  <a:lnTo>
                    <a:pt x="0" y="7288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2856" t="-156449" r="-10284" b="-132217"/>
              </a:stretch>
            </a:blipFill>
          </p:spPr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7A8D3994-A627-4DA7-8B9B-AA59048216F2}"/>
              </a:ext>
            </a:extLst>
          </p:cNvPr>
          <p:cNvGrpSpPr/>
          <p:nvPr/>
        </p:nvGrpSpPr>
        <p:grpSpPr>
          <a:xfrm>
            <a:off x="6291715" y="1708116"/>
            <a:ext cx="3227411" cy="4656414"/>
            <a:chOff x="6291715" y="1708116"/>
            <a:chExt cx="3227411" cy="4656414"/>
          </a:xfrm>
        </p:grpSpPr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45B68542-3893-4533-8874-3E11E62186CE}"/>
                </a:ext>
              </a:extLst>
            </p:cNvPr>
            <p:cNvSpPr txBox="1"/>
            <p:nvPr/>
          </p:nvSpPr>
          <p:spPr>
            <a:xfrm>
              <a:off x="7392994" y="2063785"/>
              <a:ext cx="2117413" cy="2564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000"/>
                </a:lnSpc>
              </a:pPr>
              <a:r>
                <a:rPr lang="en-US" dirty="0" err="1">
                  <a:solidFill>
                    <a:srgbClr val="000000"/>
                  </a:solidFill>
                  <a:latin typeface="Ovo" panose="020B0604020202020204" charset="0"/>
                  <a:ea typeface="League Spartan"/>
                  <a:cs typeface="League Spartan"/>
                  <a:sym typeface="League Spartan"/>
                </a:rPr>
                <a:t>Señalización</a:t>
              </a:r>
              <a:endParaRPr lang="en-US" dirty="0">
                <a:solidFill>
                  <a:srgbClr val="000000"/>
                </a:solidFill>
                <a:latin typeface="Ovo" panose="020B0604020202020204" charset="0"/>
                <a:ea typeface="League Spartan"/>
                <a:cs typeface="League Spartan"/>
                <a:sym typeface="League Spartan"/>
              </a:endParaRPr>
            </a:p>
          </p:txBody>
        </p:sp>
        <p:sp>
          <p:nvSpPr>
            <p:cNvPr id="27" name="AutoShape 27">
              <a:extLst>
                <a:ext uri="{FF2B5EF4-FFF2-40B4-BE49-F238E27FC236}">
                  <a16:creationId xmlns:a16="http://schemas.microsoft.com/office/drawing/2014/main" id="{3A3E9BE9-0E8C-4CAD-B107-87560AF6D1A8}"/>
                </a:ext>
              </a:extLst>
            </p:cNvPr>
            <p:cNvSpPr/>
            <p:nvPr/>
          </p:nvSpPr>
          <p:spPr>
            <a:xfrm flipH="1" flipV="1">
              <a:off x="6792428" y="2594161"/>
              <a:ext cx="2547" cy="3581476"/>
            </a:xfrm>
            <a:prstGeom prst="line">
              <a:avLst/>
            </a:prstGeom>
            <a:ln w="19050" cap="flat">
              <a:solidFill>
                <a:srgbClr val="E1151A"/>
              </a:solidFill>
              <a:prstDash val="solid"/>
              <a:headEnd type="oval" w="lg" len="lg"/>
              <a:tailEnd type="none" w="sm" len="sm"/>
            </a:ln>
          </p:spPr>
        </p:sp>
        <p:grpSp>
          <p:nvGrpSpPr>
            <p:cNvPr id="30" name="Group 30">
              <a:extLst>
                <a:ext uri="{FF2B5EF4-FFF2-40B4-BE49-F238E27FC236}">
                  <a16:creationId xmlns:a16="http://schemas.microsoft.com/office/drawing/2014/main" id="{F75FFE6B-0982-4EFA-99A8-9C1D76C5B9F7}"/>
                </a:ext>
              </a:extLst>
            </p:cNvPr>
            <p:cNvGrpSpPr/>
            <p:nvPr/>
          </p:nvGrpSpPr>
          <p:grpSpPr>
            <a:xfrm>
              <a:off x="6291715" y="1708116"/>
              <a:ext cx="998142" cy="998142"/>
              <a:chOff x="0" y="0"/>
              <a:chExt cx="812800" cy="812800"/>
            </a:xfrm>
          </p:grpSpPr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7417FE2A-E1CE-48A5-A177-D1CA7E702DF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1151A"/>
              </a:solidFill>
            </p:spPr>
          </p:sp>
          <p:sp>
            <p:nvSpPr>
              <p:cNvPr id="32" name="TextBox 32">
                <a:extLst>
                  <a:ext uri="{FF2B5EF4-FFF2-40B4-BE49-F238E27FC236}">
                    <a16:creationId xmlns:a16="http://schemas.microsoft.com/office/drawing/2014/main" id="{547B1A53-9CC3-435E-A0B9-DF5D6BB5FD20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 sz="1600">
                  <a:latin typeface="Ovo" panose="020B0604020202020204" charset="0"/>
                </a:endParaRPr>
              </a:p>
            </p:txBody>
          </p:sp>
        </p:grp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1DB97A81-AC6E-4C4D-8426-3519308DF334}"/>
                </a:ext>
              </a:extLst>
            </p:cNvPr>
            <p:cNvSpPr txBox="1"/>
            <p:nvPr/>
          </p:nvSpPr>
          <p:spPr>
            <a:xfrm>
              <a:off x="6291715" y="1910019"/>
              <a:ext cx="998142" cy="4046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2000" b="1" dirty="0">
                  <a:solidFill>
                    <a:srgbClr val="FFFFFF"/>
                  </a:solidFill>
                  <a:latin typeface="Ovo" panose="020B0604020202020204" charset="0"/>
                  <a:ea typeface="League Spartan"/>
                  <a:cs typeface="League Spartan"/>
                  <a:sym typeface="League Spartan"/>
                </a:rPr>
                <a:t>03</a:t>
              </a:r>
            </a:p>
          </p:txBody>
        </p:sp>
        <p:pic>
          <p:nvPicPr>
            <p:cNvPr id="44" name="Imagen 43">
              <a:extLst>
                <a:ext uri="{FF2B5EF4-FFF2-40B4-BE49-F238E27FC236}">
                  <a16:creationId xmlns:a16="http://schemas.microsoft.com/office/drawing/2014/main" id="{031005CC-AFDB-4F9B-9AD9-DDDC0C3BC3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8405" t="12928" r="26181" b="13294"/>
            <a:stretch/>
          </p:blipFill>
          <p:spPr>
            <a:xfrm>
              <a:off x="7048182" y="2961362"/>
              <a:ext cx="1179501" cy="1916167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39BD1E1F-7097-4A3F-BB05-00CF51906E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9428" t="6988" r="18105" b="6739"/>
            <a:stretch/>
          </p:blipFill>
          <p:spPr>
            <a:xfrm>
              <a:off x="8180386" y="4515608"/>
              <a:ext cx="1338740" cy="1848922"/>
            </a:xfrm>
            <a:prstGeom prst="rect">
              <a:avLst/>
            </a:prstGeom>
          </p:spPr>
        </p:pic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3D3EFAC0-07BF-47F3-A0B9-1E2AAAD818EB}"/>
              </a:ext>
            </a:extLst>
          </p:cNvPr>
          <p:cNvGrpSpPr/>
          <p:nvPr/>
        </p:nvGrpSpPr>
        <p:grpSpPr>
          <a:xfrm>
            <a:off x="82918" y="1669520"/>
            <a:ext cx="3136577" cy="4612666"/>
            <a:chOff x="82918" y="1669520"/>
            <a:chExt cx="3136577" cy="4612666"/>
          </a:xfrm>
        </p:grpSpPr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716A4AF8-C57D-4D33-83DC-BD384460CA51}"/>
                </a:ext>
              </a:extLst>
            </p:cNvPr>
            <p:cNvGrpSpPr/>
            <p:nvPr/>
          </p:nvGrpSpPr>
          <p:grpSpPr>
            <a:xfrm>
              <a:off x="82918" y="1669520"/>
              <a:ext cx="3136577" cy="4612666"/>
              <a:chOff x="82918" y="1669520"/>
              <a:chExt cx="3136577" cy="4612666"/>
            </a:xfrm>
          </p:grpSpPr>
          <p:grpSp>
            <p:nvGrpSpPr>
              <p:cNvPr id="15" name="Grupo 14">
                <a:extLst>
                  <a:ext uri="{FF2B5EF4-FFF2-40B4-BE49-F238E27FC236}">
                    <a16:creationId xmlns:a16="http://schemas.microsoft.com/office/drawing/2014/main" id="{1848906B-B753-4391-BBCC-A978A500497F}"/>
                  </a:ext>
                </a:extLst>
              </p:cNvPr>
              <p:cNvGrpSpPr/>
              <p:nvPr/>
            </p:nvGrpSpPr>
            <p:grpSpPr>
              <a:xfrm>
                <a:off x="82918" y="1669520"/>
                <a:ext cx="3136577" cy="4612666"/>
                <a:chOff x="82918" y="1669520"/>
                <a:chExt cx="3136577" cy="4612666"/>
              </a:xfrm>
            </p:grpSpPr>
            <p:grpSp>
              <p:nvGrpSpPr>
                <p:cNvPr id="5" name="Group 5">
                  <a:extLst>
                    <a:ext uri="{FF2B5EF4-FFF2-40B4-BE49-F238E27FC236}">
                      <a16:creationId xmlns:a16="http://schemas.microsoft.com/office/drawing/2014/main" id="{D66716AD-E4DE-44CE-8A07-5EDDC704EF0B}"/>
                    </a:ext>
                  </a:extLst>
                </p:cNvPr>
                <p:cNvGrpSpPr/>
                <p:nvPr/>
              </p:nvGrpSpPr>
              <p:grpSpPr>
                <a:xfrm>
                  <a:off x="82918" y="1669520"/>
                  <a:ext cx="998142" cy="998142"/>
                  <a:chOff x="0" y="0"/>
                  <a:chExt cx="812800" cy="812800"/>
                </a:xfrm>
              </p:grpSpPr>
              <p:sp>
                <p:nvSpPr>
                  <p:cNvPr id="6" name="Freeform 6">
                    <a:extLst>
                      <a:ext uri="{FF2B5EF4-FFF2-40B4-BE49-F238E27FC236}">
                        <a16:creationId xmlns:a16="http://schemas.microsoft.com/office/drawing/2014/main" id="{743F8BDC-6F36-4F44-BDF6-1F47565EF65E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812800" cy="812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E1151A"/>
                  </a:solidFill>
                </p:spPr>
              </p:sp>
              <p:sp>
                <p:nvSpPr>
                  <p:cNvPr id="7" name="TextBox 7">
                    <a:extLst>
                      <a:ext uri="{FF2B5EF4-FFF2-40B4-BE49-F238E27FC236}">
                        <a16:creationId xmlns:a16="http://schemas.microsoft.com/office/drawing/2014/main" id="{F90ACF64-6F8F-4F93-8D6D-589A1644DF66}"/>
                      </a:ext>
                    </a:extLst>
                  </p:cNvPr>
                  <p:cNvSpPr txBox="1"/>
                  <p:nvPr/>
                </p:nvSpPr>
                <p:spPr>
                  <a:xfrm>
                    <a:off x="76200" y="47625"/>
                    <a:ext cx="660400" cy="688975"/>
                  </a:xfrm>
                  <a:prstGeom prst="rect">
                    <a:avLst/>
                  </a:prstGeom>
                </p:spPr>
                <p:txBody>
                  <a:bodyPr lIns="50800" tIns="50800" rIns="50800" bIns="50800" rtlCol="0" anchor="ctr"/>
                  <a:lstStyle/>
                  <a:p>
                    <a:pPr algn="ctr">
                      <a:lnSpc>
                        <a:spcPts val="2520"/>
                      </a:lnSpc>
                    </a:pPr>
                    <a:endParaRPr sz="1600">
                      <a:latin typeface="Ovo" panose="020B0604020202020204" charset="0"/>
                    </a:endParaRPr>
                  </a:p>
                </p:txBody>
              </p:sp>
            </p:grpSp>
            <p:sp>
              <p:nvSpPr>
                <p:cNvPr id="12" name="TextBox 12">
                  <a:extLst>
                    <a:ext uri="{FF2B5EF4-FFF2-40B4-BE49-F238E27FC236}">
                      <a16:creationId xmlns:a16="http://schemas.microsoft.com/office/drawing/2014/main" id="{EF559689-9D65-4C62-BFF9-AB3EECB72B74}"/>
                    </a:ext>
                  </a:extLst>
                </p:cNvPr>
                <p:cNvSpPr txBox="1"/>
                <p:nvPr/>
              </p:nvSpPr>
              <p:spPr>
                <a:xfrm>
                  <a:off x="1155572" y="2055669"/>
                  <a:ext cx="1787363" cy="256480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l">
                    <a:lnSpc>
                      <a:spcPts val="2000"/>
                    </a:lnSpc>
                  </a:pPr>
                  <a:r>
                    <a:rPr lang="en-US" dirty="0" err="1">
                      <a:solidFill>
                        <a:srgbClr val="000000"/>
                      </a:solidFill>
                      <a:latin typeface="Ovo" panose="020B0604020202020204" charset="0"/>
                      <a:ea typeface="League Spartan"/>
                      <a:cs typeface="League Spartan"/>
                      <a:sym typeface="League Spartan"/>
                    </a:rPr>
                    <a:t>Permiso</a:t>
                  </a:r>
                  <a:r>
                    <a:rPr lang="en-US" dirty="0">
                      <a:solidFill>
                        <a:srgbClr val="000000"/>
                      </a:solidFill>
                      <a:latin typeface="Ovo" panose="020B0604020202020204" charset="0"/>
                      <a:ea typeface="League Spartan"/>
                      <a:cs typeface="League Spartan"/>
                      <a:sym typeface="League Spartan"/>
                    </a:rPr>
                    <a:t> de </a:t>
                  </a:r>
                  <a:r>
                    <a:rPr lang="en-US" dirty="0" err="1">
                      <a:solidFill>
                        <a:srgbClr val="000000"/>
                      </a:solidFill>
                      <a:latin typeface="Ovo" panose="020B0604020202020204" charset="0"/>
                      <a:ea typeface="League Spartan"/>
                      <a:cs typeface="League Spartan"/>
                      <a:sym typeface="League Spartan"/>
                    </a:rPr>
                    <a:t>trabajo</a:t>
                  </a:r>
                  <a:endParaRPr lang="en-US" dirty="0">
                    <a:solidFill>
                      <a:srgbClr val="000000"/>
                    </a:solidFill>
                    <a:latin typeface="Ovo" panose="020B0604020202020204" charset="0"/>
                    <a:ea typeface="League Spartan"/>
                    <a:cs typeface="League Spartan"/>
                    <a:sym typeface="League Spartan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DFEF7710-5006-4261-9257-45DE1743B834}"/>
                    </a:ext>
                  </a:extLst>
                </p:cNvPr>
                <p:cNvSpPr txBox="1"/>
                <p:nvPr/>
              </p:nvSpPr>
              <p:spPr>
                <a:xfrm>
                  <a:off x="82918" y="1871423"/>
                  <a:ext cx="998142" cy="404663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ts val="3600"/>
                    </a:lnSpc>
                  </a:pPr>
                  <a:r>
                    <a:rPr lang="en-US" sz="2000" b="1" dirty="0">
                      <a:solidFill>
                        <a:srgbClr val="FFFFFF"/>
                      </a:solidFill>
                      <a:latin typeface="Ovo" panose="020B0604020202020204" charset="0"/>
                      <a:ea typeface="League Spartan"/>
                      <a:cs typeface="League Spartan"/>
                      <a:sym typeface="League Spartan"/>
                    </a:rPr>
                    <a:t>01</a:t>
                  </a:r>
                </a:p>
              </p:txBody>
            </p:sp>
            <p:sp>
              <p:nvSpPr>
                <p:cNvPr id="25" name="AutoShape 25">
                  <a:extLst>
                    <a:ext uri="{FF2B5EF4-FFF2-40B4-BE49-F238E27FC236}">
                      <a16:creationId xmlns:a16="http://schemas.microsoft.com/office/drawing/2014/main" id="{6369467C-25BC-489B-AF6B-AB56A6B72BAE}"/>
                    </a:ext>
                  </a:extLst>
                </p:cNvPr>
                <p:cNvSpPr/>
                <p:nvPr/>
              </p:nvSpPr>
              <p:spPr>
                <a:xfrm flipV="1">
                  <a:off x="577799" y="2618795"/>
                  <a:ext cx="5729" cy="3518246"/>
                </a:xfrm>
                <a:prstGeom prst="line">
                  <a:avLst/>
                </a:prstGeom>
                <a:ln w="19050" cap="flat">
                  <a:solidFill>
                    <a:srgbClr val="E1151A"/>
                  </a:solidFill>
                  <a:prstDash val="solid"/>
                  <a:headEnd type="oval" w="lg" len="lg"/>
                  <a:tailEnd type="none" w="sm" len="sm"/>
                </a:ln>
              </p:spPr>
            </p:sp>
            <p:pic>
              <p:nvPicPr>
                <p:cNvPr id="5122" name="Picture 2" descr="Formato de Permiso para Trabajo en Alturas - Ver. 01 (Mayo 2014) - Studocu">
                  <a:extLst>
                    <a:ext uri="{FF2B5EF4-FFF2-40B4-BE49-F238E27FC236}">
                      <a16:creationId xmlns:a16="http://schemas.microsoft.com/office/drawing/2014/main" id="{0B8DD9F8-14BF-4992-B81E-AC1292AF8A6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6735" y="2914988"/>
                  <a:ext cx="2382760" cy="33671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0" name="Freeform 42">
                <a:extLst>
                  <a:ext uri="{FF2B5EF4-FFF2-40B4-BE49-F238E27FC236}">
                    <a16:creationId xmlns:a16="http://schemas.microsoft.com/office/drawing/2014/main" id="{D069BD1E-BA32-4902-93E1-F61F79CF8889}"/>
                  </a:ext>
                </a:extLst>
              </p:cNvPr>
              <p:cNvSpPr/>
              <p:nvPr/>
            </p:nvSpPr>
            <p:spPr>
              <a:xfrm>
                <a:off x="997402" y="3191120"/>
                <a:ext cx="323028" cy="109362"/>
              </a:xfrm>
              <a:custGeom>
                <a:avLst/>
                <a:gdLst/>
                <a:ahLst/>
                <a:cxnLst/>
                <a:rect l="l" t="t" r="r" b="b"/>
                <a:pathLst>
                  <a:path w="2300520" h="728872">
                    <a:moveTo>
                      <a:pt x="0" y="0"/>
                    </a:moveTo>
                    <a:lnTo>
                      <a:pt x="2300520" y="0"/>
                    </a:lnTo>
                    <a:lnTo>
                      <a:pt x="2300520" y="728872"/>
                    </a:lnTo>
                    <a:lnTo>
                      <a:pt x="0" y="72887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l="-12856" t="-156449" r="-10284" b="-132217"/>
                </a:stretch>
              </a:blipFill>
            </p:spPr>
          </p:sp>
        </p:grpSp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4951E833-05AE-4AD6-BC6E-D8692DB24A5A}"/>
                </a:ext>
              </a:extLst>
            </p:cNvPr>
            <p:cNvSpPr/>
            <p:nvPr/>
          </p:nvSpPr>
          <p:spPr>
            <a:xfrm>
              <a:off x="937260" y="3073154"/>
              <a:ext cx="354330" cy="2453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0" name="Freeform 42">
              <a:extLst>
                <a:ext uri="{FF2B5EF4-FFF2-40B4-BE49-F238E27FC236}">
                  <a16:creationId xmlns:a16="http://schemas.microsoft.com/office/drawing/2014/main" id="{927AD461-5DB3-43D2-B283-FBCF3C5A6CC8}"/>
                </a:ext>
              </a:extLst>
            </p:cNvPr>
            <p:cNvSpPr/>
            <p:nvPr/>
          </p:nvSpPr>
          <p:spPr>
            <a:xfrm>
              <a:off x="931491" y="3139624"/>
              <a:ext cx="372788" cy="144495"/>
            </a:xfrm>
            <a:custGeom>
              <a:avLst/>
              <a:gdLst/>
              <a:ahLst/>
              <a:cxnLst/>
              <a:rect l="l" t="t" r="r" b="b"/>
              <a:pathLst>
                <a:path w="2300520" h="728872">
                  <a:moveTo>
                    <a:pt x="0" y="0"/>
                  </a:moveTo>
                  <a:lnTo>
                    <a:pt x="2300520" y="0"/>
                  </a:lnTo>
                  <a:lnTo>
                    <a:pt x="2300520" y="728872"/>
                  </a:lnTo>
                  <a:lnTo>
                    <a:pt x="0" y="7288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2856" t="-156449" r="-10284" b="-132217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73602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Panorámica</PresentationFormat>
  <Paragraphs>10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Anton</vt:lpstr>
      <vt:lpstr>Arial</vt:lpstr>
      <vt:lpstr>Calibri</vt:lpstr>
      <vt:lpstr>Calibri Light</vt:lpstr>
      <vt:lpstr>Ovo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Sebastian</dc:creator>
  <cp:lastModifiedBy>Sebastian</cp:lastModifiedBy>
  <cp:revision>1</cp:revision>
  <dcterms:created xsi:type="dcterms:W3CDTF">2026-04-16T22:22:43Z</dcterms:created>
  <dcterms:modified xsi:type="dcterms:W3CDTF">2026-04-16T22:22:49Z</dcterms:modified>
</cp:coreProperties>
</file>