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1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B3DEB-1469-4338-9901-6957DFCCF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2DB4D6-E3EE-4265-8BF9-F41D8D4AB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1D978F-E524-4BFE-B5DE-FDAFA0076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BEE4B4-AF0C-4703-BC6D-144D38B19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468DBB-B7EA-4D09-B51B-891D1D92D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9564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2B2298-D5BC-4D8D-950D-1A0044305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BE120E-1ED3-4460-992E-F01A5A058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76347-E223-4E93-8038-AEEE24978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F5CCA9-BBC0-4841-A804-735ACDF2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F4898F-0719-441C-816E-B5E860232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2923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3B77DC-EBCD-4184-B89E-287E7D0B3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502BAE-CB20-4B96-B53E-9D1C972E8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F4A541-CC70-4CCE-846C-307E4D54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8CE133-A998-47DE-8C7E-7C7824CC7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6B91E6-D872-41B2-AC46-F304DA8E9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1661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96BE8-6D31-45A5-BFA1-D2438010A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B1C7EE-97FB-498D-9C67-0AAB0A8BF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5E2955-9F1A-4CD9-98EE-A5CAB743A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256A7D-9DC5-41D6-9E2A-6DD348766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D3D2C6-9853-41C0-9AC0-89BF235BE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3712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2274B7-E6E8-4004-82DF-FDA83DDF1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D12FCA-1044-4263-AC19-A6E1AD4D9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B25673-4A89-44C3-B096-F0AD7AA29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C14E9F-E170-4E44-B40B-195EE4E2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4770CA-E5C6-4D5F-AB94-DF8D9999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8084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1FA06-ADBC-445B-8FB7-1064AF6D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A4E115-C455-4D1F-B399-95FF75D3F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623A6E-82E3-40C6-9571-FBFE450F4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8AA767-ED30-4EF4-A013-EAA9B4B7E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598765-A146-4AA6-B2D4-85937CDC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2D40A-22FA-417F-B077-CFE4E349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2890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DAAC87-E543-4BF2-A3BB-864B3E052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13F8E4-1C97-4F5C-A7A0-46452C16C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D2E84D-23F7-4E41-B95C-833DD8FF0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BD23FDF-CD0D-4440-93A9-02AEDDEF5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131A969-52B2-4822-8485-7F6E9A93EC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27C08C4-C6AD-47E4-BED5-73DBFC63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3839A6-2F05-44F0-A79B-5FBE3E58C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90D2629-3C71-45C4-8AC2-AA7D318A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308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B4B78-1B31-4EDA-BAB7-E4B0A4969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D23C2F-6BA2-487E-A0CF-B3317A2B1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2A42A0-F564-49B2-93E3-C0C33DB43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35C7983-2EEA-4D08-BBF9-593F9E95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537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F3B8B2E-F745-47BE-9A78-0AD4ABBA1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921F809-5545-4715-8994-1FF3E1154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E569E1E-A21D-4B16-BED5-71399CE70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1484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474CF3-5C6B-4BC4-8640-11090F30C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8078D1-1DA3-4A38-8D0F-A81578CD3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271DC7-DF4E-4BB6-8F34-A75F065AA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122D4A-243A-4C94-827B-C98748FFF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BD8216-51A3-4F95-864F-D969EE5E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6C1512-9CD5-4D1C-AA18-0C96D662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939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2B875-7583-45AC-968C-F42B20C21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00CD09-A099-4F2E-943E-CDB91DE50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DC359C-DFFF-4080-8BF0-BD7203C85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EC38D0-15F5-494F-BDD5-98E802245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0975E17-38AE-43FE-B383-9904A2F7F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6FC23B-6CCF-492E-9E34-1FC2E18A4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6362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FA8512C-6792-4DA1-83E5-0E1D1BCA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E91429-B4D2-4ACE-B1B0-58B61B9C5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5FB19-D04E-4486-93D2-11EFB5476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4C2DE-B4AB-445D-B199-B6D9F74F636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552C2A-486E-4259-8BC4-FC057FE908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12757F-3EAA-4E79-81CF-34F6FF067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DC719-86D8-47E9-81FA-069724B2669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8970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D74BB2B-346D-4F2F-B041-631724B2BEC8}"/>
              </a:ext>
            </a:extLst>
          </p:cNvPr>
          <p:cNvSpPr/>
          <p:nvPr/>
        </p:nvSpPr>
        <p:spPr>
          <a:xfrm>
            <a:off x="1233131" y="2026586"/>
            <a:ext cx="6603970" cy="3796699"/>
          </a:xfrm>
          <a:prstGeom prst="roundRect">
            <a:avLst>
              <a:gd name="adj" fmla="val 11465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69FB0D25-0FAF-454A-A2E9-6A0D7B075AAE}"/>
              </a:ext>
            </a:extLst>
          </p:cNvPr>
          <p:cNvSpPr txBox="1"/>
          <p:nvPr/>
        </p:nvSpPr>
        <p:spPr>
          <a:xfrm>
            <a:off x="-1413292" y="886147"/>
            <a:ext cx="7295934" cy="899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99"/>
              </a:lnSpc>
            </a:pPr>
            <a:r>
              <a:rPr lang="en-US" sz="5000" dirty="0">
                <a:solidFill>
                  <a:srgbClr val="201E1A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RESUMEN</a:t>
            </a:r>
          </a:p>
        </p:txBody>
      </p:sp>
      <p:sp>
        <p:nvSpPr>
          <p:cNvPr id="4" name="Freeform 42">
            <a:extLst>
              <a:ext uri="{FF2B5EF4-FFF2-40B4-BE49-F238E27FC236}">
                <a16:creationId xmlns:a16="http://schemas.microsoft.com/office/drawing/2014/main" id="{DAB6FA5C-EEFF-426C-9ABC-AD151152CF31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sp>
        <p:nvSpPr>
          <p:cNvPr id="40" name="AutoShape 4">
            <a:extLst>
              <a:ext uri="{FF2B5EF4-FFF2-40B4-BE49-F238E27FC236}">
                <a16:creationId xmlns:a16="http://schemas.microsoft.com/office/drawing/2014/main" id="{E804D111-3B9F-4BA2-9927-E3DDECEC5B11}"/>
              </a:ext>
            </a:extLst>
          </p:cNvPr>
          <p:cNvSpPr/>
          <p:nvPr/>
        </p:nvSpPr>
        <p:spPr>
          <a:xfrm flipV="1">
            <a:off x="4260786" y="1287379"/>
            <a:ext cx="7931214" cy="43321"/>
          </a:xfrm>
          <a:prstGeom prst="line">
            <a:avLst/>
          </a:prstGeom>
          <a:ln w="57150" cap="flat">
            <a:solidFill>
              <a:srgbClr val="E1151A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1" name="Group 7">
            <a:extLst>
              <a:ext uri="{FF2B5EF4-FFF2-40B4-BE49-F238E27FC236}">
                <a16:creationId xmlns:a16="http://schemas.microsoft.com/office/drawing/2014/main" id="{7EDEDEAC-C019-4FC0-BED2-66ED29C5275A}"/>
              </a:ext>
            </a:extLst>
          </p:cNvPr>
          <p:cNvGrpSpPr/>
          <p:nvPr/>
        </p:nvGrpSpPr>
        <p:grpSpPr>
          <a:xfrm>
            <a:off x="581342" y="2045368"/>
            <a:ext cx="369153" cy="4853531"/>
            <a:chOff x="0" y="0"/>
            <a:chExt cx="68865" cy="1051098"/>
          </a:xfrm>
        </p:grpSpPr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6F5EC7BC-F694-4570-93E1-0E58F8A2CCF8}"/>
                </a:ext>
              </a:extLst>
            </p:cNvPr>
            <p:cNvSpPr/>
            <p:nvPr/>
          </p:nvSpPr>
          <p:spPr>
            <a:xfrm>
              <a:off x="0" y="0"/>
              <a:ext cx="68865" cy="1051098"/>
            </a:xfrm>
            <a:custGeom>
              <a:avLst/>
              <a:gdLst/>
              <a:ahLst/>
              <a:cxnLst/>
              <a:rect l="l" t="t" r="r" b="b"/>
              <a:pathLst>
                <a:path w="68865" h="1051098">
                  <a:moveTo>
                    <a:pt x="0" y="0"/>
                  </a:moveTo>
                  <a:lnTo>
                    <a:pt x="68865" y="0"/>
                  </a:lnTo>
                  <a:lnTo>
                    <a:pt x="68865" y="1051098"/>
                  </a:lnTo>
                  <a:lnTo>
                    <a:pt x="0" y="1051098"/>
                  </a:lnTo>
                  <a:close/>
                </a:path>
              </a:pathLst>
            </a:custGeom>
            <a:solidFill>
              <a:srgbClr val="E1151A"/>
            </a:solidFill>
          </p:spPr>
        </p:sp>
        <p:sp>
          <p:nvSpPr>
            <p:cNvPr id="43" name="TextBox 9">
              <a:extLst>
                <a:ext uri="{FF2B5EF4-FFF2-40B4-BE49-F238E27FC236}">
                  <a16:creationId xmlns:a16="http://schemas.microsoft.com/office/drawing/2014/main" id="{6DD8E626-B260-40CF-912D-E22BA6E18C41}"/>
                </a:ext>
              </a:extLst>
            </p:cNvPr>
            <p:cNvSpPr txBox="1"/>
            <p:nvPr/>
          </p:nvSpPr>
          <p:spPr>
            <a:xfrm>
              <a:off x="0" y="0"/>
              <a:ext cx="68865" cy="10510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12"/>
                </a:lnSpc>
              </a:pPr>
              <a:endParaRPr sz="1600"/>
            </a:p>
          </p:txBody>
        </p:sp>
      </p:grpSp>
      <p:sp>
        <p:nvSpPr>
          <p:cNvPr id="44" name="TextBox 10">
            <a:extLst>
              <a:ext uri="{FF2B5EF4-FFF2-40B4-BE49-F238E27FC236}">
                <a16:creationId xmlns:a16="http://schemas.microsoft.com/office/drawing/2014/main" id="{8DCC4E1D-D5C2-47D8-865A-FC720B8118EF}"/>
              </a:ext>
            </a:extLst>
          </p:cNvPr>
          <p:cNvSpPr txBox="1"/>
          <p:nvPr/>
        </p:nvSpPr>
        <p:spPr>
          <a:xfrm>
            <a:off x="1595484" y="2268322"/>
            <a:ext cx="5900190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 algn="just">
              <a:lnSpc>
                <a:spcPts val="26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El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trabajo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en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altura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es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toda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actividad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realizada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más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de 1 m o con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riesgo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caída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.</a:t>
            </a:r>
          </a:p>
        </p:txBody>
      </p:sp>
      <p:sp>
        <p:nvSpPr>
          <p:cNvPr id="45" name="TextBox 12">
            <a:extLst>
              <a:ext uri="{FF2B5EF4-FFF2-40B4-BE49-F238E27FC236}">
                <a16:creationId xmlns:a16="http://schemas.microsoft.com/office/drawing/2014/main" id="{5A159F35-9D9E-450B-B5E6-CE5971D9E9B4}"/>
              </a:ext>
            </a:extLst>
          </p:cNvPr>
          <p:cNvSpPr txBox="1"/>
          <p:nvPr/>
        </p:nvSpPr>
        <p:spPr>
          <a:xfrm>
            <a:off x="1595484" y="3092689"/>
            <a:ext cx="5900190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 algn="just">
              <a:lnSpc>
                <a:spcPts val="26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Es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obligatorio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el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uso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sistemas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protección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contra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caídas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.</a:t>
            </a:r>
          </a:p>
        </p:txBody>
      </p:sp>
      <p:sp>
        <p:nvSpPr>
          <p:cNvPr id="46" name="TextBox 14">
            <a:extLst>
              <a:ext uri="{FF2B5EF4-FFF2-40B4-BE49-F238E27FC236}">
                <a16:creationId xmlns:a16="http://schemas.microsoft.com/office/drawing/2014/main" id="{A75B9ECF-1913-47FE-A974-6E68B149E19F}"/>
              </a:ext>
            </a:extLst>
          </p:cNvPr>
          <p:cNvSpPr txBox="1"/>
          <p:nvPr/>
        </p:nvSpPr>
        <p:spPr>
          <a:xfrm>
            <a:off x="1595484" y="3894271"/>
            <a:ext cx="5900190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 algn="just">
              <a:lnSpc>
                <a:spcPts val="26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El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trabajo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debe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realizarse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bajo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procedimientos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permisos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y supervision.</a:t>
            </a:r>
          </a:p>
        </p:txBody>
      </p:sp>
      <p:sp>
        <p:nvSpPr>
          <p:cNvPr id="47" name="TextBox 12">
            <a:extLst>
              <a:ext uri="{FF2B5EF4-FFF2-40B4-BE49-F238E27FC236}">
                <a16:creationId xmlns:a16="http://schemas.microsoft.com/office/drawing/2014/main" id="{CB72CD78-EC4F-48AF-AFE7-41B81F30FB3C}"/>
              </a:ext>
            </a:extLst>
          </p:cNvPr>
          <p:cNvSpPr txBox="1"/>
          <p:nvPr/>
        </p:nvSpPr>
        <p:spPr>
          <a:xfrm>
            <a:off x="1595484" y="4802344"/>
            <a:ext cx="5900190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 algn="just">
              <a:lnSpc>
                <a:spcPts val="26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prevención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basa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en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control de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riesgos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capacitación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y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cumplimiento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normas</a:t>
            </a:r>
            <a:r>
              <a:rPr lang="en-US" dirty="0">
                <a:solidFill>
                  <a:srgbClr val="000000"/>
                </a:solidFill>
                <a:latin typeface="Ovo" panose="020B0604020202020204" charset="0"/>
                <a:ea typeface="Ovo"/>
                <a:cs typeface="Ovo"/>
                <a:sym typeface="Ovo"/>
              </a:rPr>
              <a:t>.</a:t>
            </a:r>
          </a:p>
        </p:txBody>
      </p:sp>
      <p:sp>
        <p:nvSpPr>
          <p:cNvPr id="48" name="Freeform 23">
            <a:extLst>
              <a:ext uri="{FF2B5EF4-FFF2-40B4-BE49-F238E27FC236}">
                <a16:creationId xmlns:a16="http://schemas.microsoft.com/office/drawing/2014/main" id="{1C8216C7-3D4A-416E-991D-76EDF0EF5114}"/>
              </a:ext>
            </a:extLst>
          </p:cNvPr>
          <p:cNvSpPr/>
          <p:nvPr/>
        </p:nvSpPr>
        <p:spPr>
          <a:xfrm>
            <a:off x="7837101" y="2487524"/>
            <a:ext cx="4001412" cy="2813493"/>
          </a:xfrm>
          <a:custGeom>
            <a:avLst/>
            <a:gdLst/>
            <a:ahLst/>
            <a:cxnLst/>
            <a:rect l="l" t="t" r="r" b="b"/>
            <a:pathLst>
              <a:path w="4001412" h="2813493">
                <a:moveTo>
                  <a:pt x="0" y="0"/>
                </a:moveTo>
                <a:lnTo>
                  <a:pt x="4001411" y="0"/>
                </a:lnTo>
                <a:lnTo>
                  <a:pt x="4001411" y="2813493"/>
                </a:lnTo>
                <a:lnTo>
                  <a:pt x="0" y="28134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51219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1</cp:revision>
  <dcterms:created xsi:type="dcterms:W3CDTF">2026-04-16T22:35:39Z</dcterms:created>
  <dcterms:modified xsi:type="dcterms:W3CDTF">2026-04-16T22:35:45Z</dcterms:modified>
</cp:coreProperties>
</file>