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939BF-74BC-4276-A66B-0EAD34C3D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D95F36-D164-4437-BED3-98C9694A5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62EA7-A52E-4816-8270-6CA45F9A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AB851-02D0-41F1-A587-D3998E6A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3463B0-0A2E-4F7D-826A-52096ACB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265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FF560-0560-4108-82F3-81E291E4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728E1C-B8D7-4DFB-8860-C2465B0A9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DABB70-3B14-44FA-ABE6-D3BB2CC3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1C8205-FB5D-488F-A09C-94A6E4455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97E7B-6E90-4377-9AA7-8978E9D8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574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070E66-E454-4B6C-8C59-9574DDB07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C07F84-D0CB-42EF-9EC9-A28A03ADB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F82D6E-A286-4DA0-B272-74F9559A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0EAE61-D687-4D28-A8C6-1C526134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CFDA06-0D03-4521-AFFF-8F2C52D7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43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DE33A-51FA-43CF-A484-85676A5F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5A6FC2-544C-4B86-BF81-EA50A258A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FD9C81-4875-4909-8EA9-7AA20FEA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CA31F-38C3-4FBB-BC25-3870FD72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1B203-07B9-4375-B38D-796BD0E8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207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96DF5-E6A6-4343-B0FD-9842BD2A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ED4AC7-E579-4A89-9970-AE93D3655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F1D0F9-BA67-4687-8A92-AFEE223F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5D920A-92EB-4FDA-AFEA-A1687688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74B24-FDA8-4609-B136-5C179F2C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22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49CD8-A933-4512-9B93-1E7860F1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DA1250-AF93-476F-9140-FF28E4E75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A70AAA-EC69-4D32-A93F-3702DF7E0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137D0A-0AD1-41A5-8799-29534CDA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E605D-DFB0-4543-9EC4-880D5A93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13218-34FB-42EC-9F28-95BB5A56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987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8653C-174A-4584-840F-E2BB1855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9F579E-2FA3-47BF-8E4C-E6817BF33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D761D-43B1-419D-B94E-11B0A5C6F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FAD5B2-CB0B-41FB-95CD-C243247E9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0EC5ED-42AE-4788-935B-EA9CE4898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201B96-24E4-4808-B8BE-B48F89E1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226832-9997-4F06-8321-9AF061DE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ED36C9-78AB-4136-8D6E-A7C3B77D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375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05531-09DF-4F93-B239-BBFDA164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4583BA-E310-4440-AA6B-A38FFA1A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A64BF4-6442-4C1D-85BD-6ECF3E32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6266B0-97D6-4E45-AF8B-4A3F2054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53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0353C2-C862-4AEB-9D6A-4DC9125E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2A23C-9BCC-40DE-8A35-1F27A200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8F456A-4E49-4C74-85F0-1F9571D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51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AE5D5-66C7-41ED-9E9E-255AB2ED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441297-D4C5-49CD-9FCA-61101FF99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BC72E1-51EC-4920-B3DC-DDBA527D8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8DA2D8-84DF-4D21-AB28-75F04FE9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1DEBAD-396E-4196-9CAC-7D0F0A78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9C0824-2A8F-4E4D-B00B-6845D735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5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EF707-E95E-438F-9A8E-B6A5D46C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86881-CBE1-4F4D-8E7F-AD09AC1B1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20CFA0-1704-42A1-AD6E-5C76336F1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27C58-8AEB-464B-AB88-88B44633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CC8BF1-4BC4-40C7-B7F1-C05EFD3B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93D22F-C5B4-426F-BDAF-9169A983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186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52E9BD-C440-4FE0-9A6F-FCC63211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DD276-9440-4B32-AD00-A43451AF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64648B-9025-415A-9CD0-672A1F67D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4ED2-208B-414D-9028-52551A3B62F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7B9DE0-C1B9-4994-8955-79DEF4EAC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8594C-E733-441C-9E35-F2BA4ECD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F0D01-326A-45C0-8F4C-84B0B505AE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633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>
            <a:extLst>
              <a:ext uri="{FF2B5EF4-FFF2-40B4-BE49-F238E27FC236}">
                <a16:creationId xmlns:a16="http://schemas.microsoft.com/office/drawing/2014/main" id="{C0DDFAE5-7DD5-4664-B7B7-9127A06515D8}"/>
              </a:ext>
            </a:extLst>
          </p:cNvPr>
          <p:cNvSpPr txBox="1"/>
          <p:nvPr/>
        </p:nvSpPr>
        <p:spPr>
          <a:xfrm>
            <a:off x="4181998" y="527586"/>
            <a:ext cx="432712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4F4F4F"/>
                </a:solidFill>
                <a:latin typeface="Anton" pitchFamily="2" charset="0"/>
                <a:ea typeface="League Spartan"/>
                <a:cs typeface="League Spartan"/>
                <a:sym typeface="League Spartan"/>
              </a:rPr>
              <a:t>CONTROLES CRÍTICOS </a:t>
            </a:r>
          </a:p>
        </p:txBody>
      </p:sp>
      <p:sp>
        <p:nvSpPr>
          <p:cNvPr id="9" name="Freeform 42">
            <a:extLst>
              <a:ext uri="{FF2B5EF4-FFF2-40B4-BE49-F238E27FC236}">
                <a16:creationId xmlns:a16="http://schemas.microsoft.com/office/drawing/2014/main" id="{F5B1FF7F-2400-4A6D-9012-AFE34813AA85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D5445A6-A3AF-495E-81AD-9C43B0773BC7}"/>
              </a:ext>
            </a:extLst>
          </p:cNvPr>
          <p:cNvGrpSpPr/>
          <p:nvPr/>
        </p:nvGrpSpPr>
        <p:grpSpPr>
          <a:xfrm>
            <a:off x="928590" y="1749641"/>
            <a:ext cx="2793357" cy="2415914"/>
            <a:chOff x="928590" y="1749641"/>
            <a:chExt cx="2793357" cy="241591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CD5A950-2080-4B9A-89C4-2561AA1A0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590" y="1749641"/>
              <a:ext cx="2793357" cy="2095018"/>
            </a:xfrm>
            <a:prstGeom prst="rect">
              <a:avLst/>
            </a:prstGeom>
          </p:spPr>
        </p:pic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A16FABBA-476E-4349-9800-6CC62DC09706}"/>
                </a:ext>
              </a:extLst>
            </p:cNvPr>
            <p:cNvSpPr/>
            <p:nvPr/>
          </p:nvSpPr>
          <p:spPr>
            <a:xfrm>
              <a:off x="951515" y="3693115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DB9FEB-7A8E-4787-8551-571BF0BBD6B9}"/>
                </a:ext>
              </a:extLst>
            </p:cNvPr>
            <p:cNvSpPr txBox="1"/>
            <p:nvPr/>
          </p:nvSpPr>
          <p:spPr>
            <a:xfrm>
              <a:off x="1288274" y="3713435"/>
              <a:ext cx="2095561" cy="372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dirty="0">
                  <a:solidFill>
                    <a:srgbClr val="FFFFFF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Anclajes certificados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5E5C28D-09D7-49BD-B534-1366493739AC}"/>
              </a:ext>
            </a:extLst>
          </p:cNvPr>
          <p:cNvGrpSpPr/>
          <p:nvPr/>
        </p:nvGrpSpPr>
        <p:grpSpPr>
          <a:xfrm>
            <a:off x="4461223" y="1722736"/>
            <a:ext cx="2733040" cy="2452979"/>
            <a:chOff x="4461223" y="1722736"/>
            <a:chExt cx="2733040" cy="245297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2101475-2BA8-435E-85FC-947E5026D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466" r="18255"/>
            <a:stretch/>
          </p:blipFill>
          <p:spPr>
            <a:xfrm>
              <a:off x="5152157" y="1722736"/>
              <a:ext cx="1157220" cy="2160293"/>
            </a:xfrm>
            <a:prstGeom prst="rect">
              <a:avLst/>
            </a:prstGeom>
          </p:spPr>
        </p:pic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C077837-764F-41E4-97A0-B06277061424}"/>
                </a:ext>
              </a:extLst>
            </p:cNvPr>
            <p:cNvSpPr/>
            <p:nvPr/>
          </p:nvSpPr>
          <p:spPr>
            <a:xfrm>
              <a:off x="4461223" y="3703275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9" name="TextBox 16">
            <a:extLst>
              <a:ext uri="{FF2B5EF4-FFF2-40B4-BE49-F238E27FC236}">
                <a16:creationId xmlns:a16="http://schemas.microsoft.com/office/drawing/2014/main" id="{D122D9D8-89BF-400A-B537-A746598DA23C}"/>
              </a:ext>
            </a:extLst>
          </p:cNvPr>
          <p:cNvSpPr txBox="1"/>
          <p:nvPr/>
        </p:nvSpPr>
        <p:spPr>
          <a:xfrm>
            <a:off x="4696382" y="3713435"/>
            <a:ext cx="2671700" cy="37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rgbClr val="FFFFFF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Líneas de vida instaladas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D8F7DC9-F57D-49A1-A3DE-E442510FF863}"/>
              </a:ext>
            </a:extLst>
          </p:cNvPr>
          <p:cNvGrpSpPr/>
          <p:nvPr/>
        </p:nvGrpSpPr>
        <p:grpSpPr>
          <a:xfrm>
            <a:off x="7959539" y="1722736"/>
            <a:ext cx="2733040" cy="2465662"/>
            <a:chOff x="7959539" y="1722736"/>
            <a:chExt cx="2733040" cy="2465662"/>
          </a:xfrm>
        </p:grpSpPr>
        <p:pic>
          <p:nvPicPr>
            <p:cNvPr id="5122" name="Picture 2" descr="PETAR para Trabajo en Altura | PDF | Naturaleza">
              <a:extLst>
                <a:ext uri="{FF2B5EF4-FFF2-40B4-BE49-F238E27FC236}">
                  <a16:creationId xmlns:a16="http://schemas.microsoft.com/office/drawing/2014/main" id="{D868D40A-A0C9-45B6-A5EC-21C43D0722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" t="1641" r="1651" b="5316"/>
            <a:stretch/>
          </p:blipFill>
          <p:spPr bwMode="auto">
            <a:xfrm>
              <a:off x="8260579" y="1722736"/>
              <a:ext cx="2086083" cy="2465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E407A600-6622-4617-A9ED-545E3B838064}"/>
                </a:ext>
              </a:extLst>
            </p:cNvPr>
            <p:cNvSpPr/>
            <p:nvPr/>
          </p:nvSpPr>
          <p:spPr>
            <a:xfrm>
              <a:off x="8332539" y="1761016"/>
              <a:ext cx="424432" cy="144781"/>
            </a:xfrm>
            <a:custGeom>
              <a:avLst/>
              <a:gdLst/>
              <a:ahLst/>
              <a:cxnLst/>
              <a:rect l="l" t="t" r="r" b="b"/>
              <a:pathLst>
                <a:path w="2300520" h="728872">
                  <a:moveTo>
                    <a:pt x="0" y="0"/>
                  </a:moveTo>
                  <a:lnTo>
                    <a:pt x="2300520" y="0"/>
                  </a:lnTo>
                  <a:lnTo>
                    <a:pt x="2300520" y="728872"/>
                  </a:lnTo>
                  <a:lnTo>
                    <a:pt x="0" y="728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856" t="-156449" r="-10284" b="-132217"/>
              </a:stretch>
            </a:blipFill>
          </p:spPr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005D7A6-46E9-469A-ADF3-71C81E792CEC}"/>
                </a:ext>
              </a:extLst>
            </p:cNvPr>
            <p:cNvSpPr/>
            <p:nvPr/>
          </p:nvSpPr>
          <p:spPr>
            <a:xfrm>
              <a:off x="7959539" y="3712439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1" name="TextBox 16">
            <a:extLst>
              <a:ext uri="{FF2B5EF4-FFF2-40B4-BE49-F238E27FC236}">
                <a16:creationId xmlns:a16="http://schemas.microsoft.com/office/drawing/2014/main" id="{7B69072D-7E3C-4833-B7BF-5946C90B6C1C}"/>
              </a:ext>
            </a:extLst>
          </p:cNvPr>
          <p:cNvSpPr txBox="1"/>
          <p:nvPr/>
        </p:nvSpPr>
        <p:spPr>
          <a:xfrm>
            <a:off x="8438538" y="3722599"/>
            <a:ext cx="2671700" cy="37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rgbClr val="FFFFFF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Permisos de trabajo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E77AD6A-9B71-4AA9-AF26-B1945EB9EF0F}"/>
              </a:ext>
            </a:extLst>
          </p:cNvPr>
          <p:cNvGrpSpPr/>
          <p:nvPr/>
        </p:nvGrpSpPr>
        <p:grpSpPr>
          <a:xfrm>
            <a:off x="2613659" y="4466878"/>
            <a:ext cx="2753360" cy="2144739"/>
            <a:chOff x="2613659" y="4466878"/>
            <a:chExt cx="2753360" cy="214473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BF77E75-EB15-45F8-AB91-C6742799C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6960" y="4466878"/>
              <a:ext cx="2588459" cy="1725639"/>
            </a:xfrm>
            <a:prstGeom prst="rect">
              <a:avLst/>
            </a:prstGeom>
          </p:spPr>
        </p:pic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733DE799-6FEB-4930-A5A5-2E4322A9A9B2}"/>
                </a:ext>
              </a:extLst>
            </p:cNvPr>
            <p:cNvSpPr/>
            <p:nvPr/>
          </p:nvSpPr>
          <p:spPr>
            <a:xfrm>
              <a:off x="2613659" y="6139177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69215C20-8A19-45BB-9F47-9665BFC6C2F3}"/>
                </a:ext>
              </a:extLst>
            </p:cNvPr>
            <p:cNvSpPr txBox="1"/>
            <p:nvPr/>
          </p:nvSpPr>
          <p:spPr>
            <a:xfrm>
              <a:off x="2869138" y="6149337"/>
              <a:ext cx="2497881" cy="372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dirty="0">
                  <a:solidFill>
                    <a:srgbClr val="FFFFFF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Supervisión competente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333A33F-237A-44F4-AF90-37F4BA11CA8B}"/>
              </a:ext>
            </a:extLst>
          </p:cNvPr>
          <p:cNvGrpSpPr/>
          <p:nvPr/>
        </p:nvGrpSpPr>
        <p:grpSpPr>
          <a:xfrm>
            <a:off x="6492680" y="4466879"/>
            <a:ext cx="3374668" cy="2119028"/>
            <a:chOff x="6492680" y="4466879"/>
            <a:chExt cx="3374668" cy="211902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D84E83A-695B-4460-91D8-9D56B9915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92680" y="4466879"/>
              <a:ext cx="3374668" cy="1725639"/>
            </a:xfrm>
            <a:prstGeom prst="rect">
              <a:avLst/>
            </a:prstGeom>
          </p:spPr>
        </p:pic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3FBAB77A-CCDF-4725-BF2A-5F8118C9AFDC}"/>
                </a:ext>
              </a:extLst>
            </p:cNvPr>
            <p:cNvSpPr/>
            <p:nvPr/>
          </p:nvSpPr>
          <p:spPr>
            <a:xfrm>
              <a:off x="6838147" y="6113467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D640621B-E368-4B33-BC84-9FE01B2A0CA4}"/>
                </a:ext>
              </a:extLst>
            </p:cNvPr>
            <p:cNvSpPr txBox="1"/>
            <p:nvPr/>
          </p:nvSpPr>
          <p:spPr>
            <a:xfrm>
              <a:off x="7327306" y="6123627"/>
              <a:ext cx="1979254" cy="372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dirty="0">
                  <a:solidFill>
                    <a:srgbClr val="FFFFFF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Rescate disponible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2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Anton</vt:lpstr>
      <vt:lpstr>Arial</vt:lpstr>
      <vt:lpstr>Calibri</vt:lpstr>
      <vt:lpstr>Calibri Light</vt:lpstr>
      <vt:lpstr>Ovo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</dc:creator>
  <cp:lastModifiedBy>Sebastian</cp:lastModifiedBy>
  <cp:revision>2</cp:revision>
  <dcterms:created xsi:type="dcterms:W3CDTF">2026-04-16T21:26:38Z</dcterms:created>
  <dcterms:modified xsi:type="dcterms:W3CDTF">2026-04-16T21:26:42Z</dcterms:modified>
</cp:coreProperties>
</file>