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F7677-632C-40BD-9044-D21F78B97619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6CC0D-F0C3-43CB-B216-CCC0153E1BD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16494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b="0" dirty="0"/>
              <a:t>Sistema de restricción: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0" dirty="0"/>
              <a:t>Evita que el trabajador llegue al borde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0" dirty="0"/>
              <a:t>No permite la caída </a:t>
            </a:r>
          </a:p>
          <a:p>
            <a:r>
              <a:rPr lang="es-MX" b="0" dirty="0"/>
              <a:t>2. Sistema de detención de caídas: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0" dirty="0"/>
              <a:t>Permite cierto desplazamiento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0" dirty="0"/>
              <a:t>Detiene la caída en caso ocurra </a:t>
            </a:r>
          </a:p>
          <a:p>
            <a:r>
              <a:rPr lang="es-MX" b="0" dirty="0"/>
              <a:t>3. Sistema de posicionamiento: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0" dirty="0"/>
              <a:t>Mantiene al trabajador en una posición segura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0" dirty="0"/>
              <a:t>Usado en trabajos verticales</a:t>
            </a:r>
          </a:p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7F4EA-96F4-4EF2-A4FD-B5B433FFEE00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21246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6B9B88-BDFF-45FF-959D-11616BDDB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F6A4366-64F6-4A5D-9C00-2C2EBC3F5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D101EE-90BB-465A-9B71-8F621742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B602B4-DC44-4156-9EC0-E844E45AE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79CDC4-351C-4FC0-BE14-63A40F3A2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3641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FE3877-BB85-4C96-980C-741E241B0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B5A087A-D4EF-46CC-BACC-A9491D768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894414-7748-489B-9EEA-2CF4E878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C1B521-68E1-4F39-9DEA-C68BE788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B822FA-88AF-4FE7-AEC9-2AD876061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64337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EDAEA3-E9D2-4A41-9BDC-6D93903E56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C3E22C-F381-447E-B106-CC2553226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7E211C-613D-46EC-AFCC-2B10F8383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9DB610-C856-49C3-8C8E-01902428E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0C13A9-3500-453A-A110-C1B5C7375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3903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AA8671-F35A-4D5C-8CEA-D36743D9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F2BB06-51A9-4DC2-8B9D-DA52815D8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315655-3CD5-4FE6-A7D2-79373B058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25C603-CA01-4E92-9470-7A423DD84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83E451-1E54-4064-B85F-386EC7990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78078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5159D-54DB-4B17-AB53-C1B4E88FF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2C2231-DE8F-4C2E-995E-E4EB36E45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268E60-8D93-4D2F-B6C7-C333B4308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94ABBB-F403-4CD9-AD35-2A636E7B2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7A7F39-4DD6-4AB4-B686-63979AAB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0732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766509-F49E-425C-B8A9-22065ADE6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514DBD-1887-42ED-BE77-D9948C87F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75E0418-6862-4EBB-BC98-8F81BD9CA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B916CD-F103-4A46-BFF6-3C30A8ADB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E3D474-C51A-4B5F-A103-0343E3D80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07CF26-B21C-4405-92CD-CF48AFC63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86042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AC1C7-B4D9-479B-B2C9-97781D85F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3F01FD-2DB9-4269-B06F-E866B0AF9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EDB0856-01CD-48F4-A850-2B5848A92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0BB22B9-3CA7-43AB-A2E0-490DCEABD3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913338-0885-42A8-8411-857BA3B055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AE77406-E321-44AC-9FC0-670B1264D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2C30A44-7EE5-404C-834F-739ADF0F9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6CACC1-404A-4A2A-A490-8B1F7F93D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4036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F9F7A-FA84-48C4-B303-66AAEBB17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93CF7C2-F29C-4376-A632-FA74002C8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CCB8E52-8F1C-405F-878F-BCCE35D65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F11F205-0645-424D-9767-61F2CCD8B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1580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2757443-3AB4-4E91-929A-21835CB0C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3BC57F0-AA7B-4787-9107-8D43EC6C0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D069748-11B1-409B-AE7B-86568E6DE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0941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38FC7-5990-4D3E-8075-335BCE6B2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B25106-446B-4D5A-B874-AF1734522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B437DA1-6977-45E0-9D99-54610C223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E9D476A-0846-4AC0-BF5D-18730167C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787ED8-26C7-42DD-B671-DC3E21CB6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6A7D14-1649-4127-99A6-D00AD2B48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3510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B3BCF9-E6C6-49C2-9BFB-C3A154465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1642FFD-98AE-4713-A345-411A9518D5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F0CB00D-4692-4DBB-AFC7-DEEF59EC3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2B699E-1C13-4EA0-B17E-26790503D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8A550F-8568-4DDB-85D7-E548BEB2E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098E7D-FEBC-4A57-9918-AF827C945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08380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75F24EF-4244-4994-A55D-B637084A6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6E1466-7DCA-4E15-9FB3-C86CE8D6B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DD24EB-79B0-47FB-ACE2-9AEB3AF302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7AF7C-7DD3-4000-BCE4-F387624E93D8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8BCE8B-1EBE-48E4-AEEB-3CF965AB6C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997B37-9140-4665-809A-2B3C84F1F5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ACD40-BC3C-4160-916B-648797EE4A6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931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3">
            <a:extLst>
              <a:ext uri="{FF2B5EF4-FFF2-40B4-BE49-F238E27FC236}">
                <a16:creationId xmlns:a16="http://schemas.microsoft.com/office/drawing/2014/main" id="{E5D12F60-28D7-4885-BAA9-04BFC22A3CD5}"/>
              </a:ext>
            </a:extLst>
          </p:cNvPr>
          <p:cNvSpPr/>
          <p:nvPr/>
        </p:nvSpPr>
        <p:spPr>
          <a:xfrm>
            <a:off x="0" y="15504"/>
            <a:ext cx="2237899" cy="741548"/>
          </a:xfrm>
          <a:custGeom>
            <a:avLst/>
            <a:gdLst/>
            <a:ahLst/>
            <a:cxnLst/>
            <a:rect l="l" t="t" r="r" b="b"/>
            <a:pathLst>
              <a:path w="3235994" h="1025257">
                <a:moveTo>
                  <a:pt x="0" y="0"/>
                </a:moveTo>
                <a:lnTo>
                  <a:pt x="3235994" y="0"/>
                </a:lnTo>
                <a:lnTo>
                  <a:pt x="3235994" y="1025257"/>
                </a:lnTo>
                <a:lnTo>
                  <a:pt x="0" y="102525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2856" t="-156449" r="-10284" b="-132217"/>
            </a:stretch>
          </a:blipFill>
        </p:spPr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59E79A87-B9C9-494D-BCFB-81929FDD50F6}"/>
              </a:ext>
            </a:extLst>
          </p:cNvPr>
          <p:cNvSpPr txBox="1"/>
          <p:nvPr/>
        </p:nvSpPr>
        <p:spPr>
          <a:xfrm>
            <a:off x="3792628" y="462311"/>
            <a:ext cx="6021206" cy="6771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400" dirty="0">
                <a:solidFill>
                  <a:srgbClr val="4F4F4F"/>
                </a:solidFill>
                <a:latin typeface="Anton" pitchFamily="2" charset="0"/>
                <a:ea typeface="League Spartan"/>
                <a:cs typeface="League Spartan"/>
                <a:sym typeface="League Spartan"/>
              </a:rPr>
              <a:t>SISTEMAS ANTICAÍDAS Y EPP</a:t>
            </a:r>
          </a:p>
        </p:txBody>
      </p:sp>
      <p:pic>
        <p:nvPicPr>
          <p:cNvPr id="6148" name="Picture 4" descr="Sistemas de protección contra caídas para arboristas trepadores-podadores  (ATP)">
            <a:extLst>
              <a:ext uri="{FF2B5EF4-FFF2-40B4-BE49-F238E27FC236}">
                <a16:creationId xmlns:a16="http://schemas.microsoft.com/office/drawing/2014/main" id="{CDEDCB3F-1E53-45B9-A3A3-48A9210EC1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1" t="9702" r="10474" b="11894"/>
          <a:stretch/>
        </p:blipFill>
        <p:spPr bwMode="auto">
          <a:xfrm>
            <a:off x="4373880" y="1530183"/>
            <a:ext cx="6863080" cy="5124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7BEE9BC4-DBDC-4B46-806F-95E7BA4BD5E1}"/>
              </a:ext>
            </a:extLst>
          </p:cNvPr>
          <p:cNvSpPr/>
          <p:nvPr/>
        </p:nvSpPr>
        <p:spPr>
          <a:xfrm>
            <a:off x="5516880" y="3920418"/>
            <a:ext cx="4460240" cy="4991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3EF667BE-2A62-4644-A167-5F55C67E785F}"/>
              </a:ext>
            </a:extLst>
          </p:cNvPr>
          <p:cNvSpPr/>
          <p:nvPr/>
        </p:nvSpPr>
        <p:spPr>
          <a:xfrm>
            <a:off x="739910" y="2988820"/>
            <a:ext cx="3675095" cy="1105659"/>
          </a:xfrm>
          <a:prstGeom prst="roundRect">
            <a:avLst/>
          </a:prstGeom>
          <a:solidFill>
            <a:srgbClr val="E1151A"/>
          </a:solidFill>
          <a:ln>
            <a:solidFill>
              <a:srgbClr val="E115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000"/>
          </a:p>
        </p:txBody>
      </p:sp>
      <p:sp>
        <p:nvSpPr>
          <p:cNvPr id="10" name="TextBox 16">
            <a:extLst>
              <a:ext uri="{FF2B5EF4-FFF2-40B4-BE49-F238E27FC236}">
                <a16:creationId xmlns:a16="http://schemas.microsoft.com/office/drawing/2014/main" id="{61F7C3FB-168C-42CA-97C9-41CCD6D29BFC}"/>
              </a:ext>
            </a:extLst>
          </p:cNvPr>
          <p:cNvSpPr txBox="1"/>
          <p:nvPr/>
        </p:nvSpPr>
        <p:spPr>
          <a:xfrm>
            <a:off x="811268" y="3097185"/>
            <a:ext cx="3552938" cy="8756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dirty="0">
                <a:solidFill>
                  <a:srgbClr val="FFFFFF"/>
                </a:solidFill>
                <a:latin typeface="Ovo" panose="020B0604020202020204" charset="0"/>
                <a:ea typeface="Poppins"/>
                <a:cs typeface="Poppins"/>
                <a:sym typeface="Poppins"/>
              </a:rPr>
              <a:t>Sistemas de protección contra caídas</a:t>
            </a:r>
          </a:p>
        </p:txBody>
      </p:sp>
    </p:spTree>
    <p:extLst>
      <p:ext uri="{BB962C8B-B14F-4D97-AF65-F5344CB8AC3E}">
        <p14:creationId xmlns:p14="http://schemas.microsoft.com/office/powerpoint/2010/main" val="2019318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Panorámica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Anton</vt:lpstr>
      <vt:lpstr>Arial</vt:lpstr>
      <vt:lpstr>Calibri</vt:lpstr>
      <vt:lpstr>Calibri Light</vt:lpstr>
      <vt:lpstr>Ovo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Sebastian</dc:creator>
  <cp:lastModifiedBy>Sebastian</cp:lastModifiedBy>
  <cp:revision>1</cp:revision>
  <dcterms:created xsi:type="dcterms:W3CDTF">2026-04-16T21:27:51Z</dcterms:created>
  <dcterms:modified xsi:type="dcterms:W3CDTF">2026-04-16T21:27:57Z</dcterms:modified>
</cp:coreProperties>
</file>